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7561250" cx="1069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GoogleSlidesCustomDataVersion2">
      <go:slidesCustomData xmlns:go="http://customooxmlschemas.google.com/" r:id="rId18" roundtripDataSignature="AMtx7mgDAMcEd20kIxnjesTNL6hdkhna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2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0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1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2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802005" y="2348893"/>
            <a:ext cx="9089390" cy="1620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604010" y="4284716"/>
            <a:ext cx="7485380" cy="1932323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lvl="0" algn="ctr">
              <a:spcBef>
                <a:spcPts val="74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/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 rot="5400000">
            <a:off x="2851658" y="-552693"/>
            <a:ext cx="4990084" cy="9624060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 rot="5400000">
            <a:off x="6916812" y="2484606"/>
            <a:ext cx="7113188" cy="2812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" type="body"/>
          </p:nvPr>
        </p:nvSpPr>
        <p:spPr>
          <a:xfrm rot="5400000">
            <a:off x="1200670" y="-240725"/>
            <a:ext cx="7113188" cy="8263250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844705" y="4858812"/>
            <a:ext cx="9089390" cy="1501751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None/>
              <a:defRPr b="1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844705" y="3204786"/>
            <a:ext cx="9089390" cy="1654026"/>
          </a:xfrm>
          <a:prstGeom prst="rect">
            <a:avLst/>
          </a:prstGeom>
          <a:noFill/>
          <a:ln>
            <a:noFill/>
          </a:ln>
        </p:spPr>
        <p:txBody>
          <a:bodyPr anchorCtr="0" anchor="b" bIns="52150" lIns="104300" spcFirstLastPara="1" rIns="104300" wrap="square" tIns="52150">
            <a:normAutofit/>
          </a:bodyPr>
          <a:lstStyle>
            <a:lvl1pPr indent="-228600" lvl="0" marL="457200" algn="l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 sz="23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625639" y="1944575"/>
            <a:ext cx="5537918" cy="5502919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005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74650" lvl="2" marL="1371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61950" lvl="3" marL="1828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4pPr>
            <a:lvl5pPr indent="-361950" lvl="4" marL="22860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 sz="2100"/>
            </a:lvl5pPr>
            <a:lvl6pPr indent="-36195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6341781" y="1944575"/>
            <a:ext cx="5537919" cy="5502919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005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74650" lvl="2" marL="1371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61950" lvl="3" marL="1828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4pPr>
            <a:lvl5pPr indent="-361950" lvl="4" marL="22860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 sz="2100"/>
            </a:lvl5pPr>
            <a:lvl6pPr indent="-36195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534670" y="1692533"/>
            <a:ext cx="4724775" cy="705367"/>
          </a:xfrm>
          <a:prstGeom prst="rect">
            <a:avLst/>
          </a:prstGeom>
          <a:noFill/>
          <a:ln>
            <a:noFill/>
          </a:ln>
        </p:spPr>
        <p:txBody>
          <a:bodyPr anchorCtr="0" anchor="b" bIns="52150" lIns="104300" spcFirstLastPara="1" rIns="104300" wrap="square" tIns="52150">
            <a:normAutofit/>
          </a:bodyPr>
          <a:lstStyle>
            <a:lvl1pPr indent="-22860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2pPr>
            <a:lvl3pPr indent="-228600" lvl="2" marL="1371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534670" y="2397901"/>
            <a:ext cx="4724775" cy="4356478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indent="-37465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61950" lvl="2" marL="1371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5432099" y="1692533"/>
            <a:ext cx="4726631" cy="705367"/>
          </a:xfrm>
          <a:prstGeom prst="rect">
            <a:avLst/>
          </a:prstGeom>
          <a:noFill/>
          <a:ln>
            <a:noFill/>
          </a:ln>
        </p:spPr>
        <p:txBody>
          <a:bodyPr anchorCtr="0" anchor="b" bIns="52150" lIns="104300" spcFirstLastPara="1" rIns="104300" wrap="square" tIns="52150">
            <a:normAutofit/>
          </a:bodyPr>
          <a:lstStyle>
            <a:lvl1pPr indent="-22860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2pPr>
            <a:lvl3pPr indent="-228600" lvl="2" marL="1371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5432099" y="2397901"/>
            <a:ext cx="4726631" cy="4356478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indent="-374650" lvl="1" marL="914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61950" lvl="2" marL="1371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/>
          <p:nvPr>
            <p:ph type="title"/>
          </p:nvPr>
        </p:nvSpPr>
        <p:spPr>
          <a:xfrm>
            <a:off x="534671" y="301050"/>
            <a:ext cx="3518055" cy="1281214"/>
          </a:xfrm>
          <a:prstGeom prst="rect">
            <a:avLst/>
          </a:prstGeom>
          <a:noFill/>
          <a:ln>
            <a:noFill/>
          </a:ln>
        </p:spPr>
        <p:txBody>
          <a:bodyPr anchorCtr="0" anchor="b" bIns="52150" lIns="104300" spcFirstLastPara="1" rIns="104300" wrap="square" tIns="521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b="1" sz="2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4180822" y="301051"/>
            <a:ext cx="5977908" cy="6453328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463550" lvl="0" marL="45720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00050" lvl="2" marL="1371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74650" lvl="3" marL="18288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»"/>
              <a:defRPr sz="2300"/>
            </a:lvl5pPr>
            <a:lvl6pPr indent="-374650" lvl="5" marL="27432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6pPr>
            <a:lvl7pPr indent="-374650" lvl="6" marL="32004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7pPr>
            <a:lvl8pPr indent="-374650" lvl="7" marL="36576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8pPr>
            <a:lvl9pPr indent="-374650" lvl="8" marL="411480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9pPr>
          </a:lstStyle>
          <a:p/>
        </p:txBody>
      </p:sp>
      <p:sp>
        <p:nvSpPr>
          <p:cNvPr id="61" name="Google Shape;61;p21"/>
          <p:cNvSpPr txBox="1"/>
          <p:nvPr>
            <p:ph idx="2" type="body"/>
          </p:nvPr>
        </p:nvSpPr>
        <p:spPr>
          <a:xfrm>
            <a:off x="534671" y="1582265"/>
            <a:ext cx="3518055" cy="5172114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2095981" y="5292884"/>
            <a:ext cx="6416040" cy="624855"/>
          </a:xfrm>
          <a:prstGeom prst="rect">
            <a:avLst/>
          </a:prstGeom>
          <a:noFill/>
          <a:ln>
            <a:noFill/>
          </a:ln>
        </p:spPr>
        <p:txBody>
          <a:bodyPr anchorCtr="0" anchor="b" bIns="52150" lIns="104300" spcFirstLastPara="1" rIns="104300" wrap="square" tIns="521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b="1" sz="2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/>
          <p:nvPr>
            <p:ph idx="2" type="pic"/>
          </p:nvPr>
        </p:nvSpPr>
        <p:spPr>
          <a:xfrm>
            <a:off x="2095981" y="675613"/>
            <a:ext cx="6416040" cy="4536758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2"/>
          <p:cNvSpPr txBox="1"/>
          <p:nvPr>
            <p:ph idx="1" type="body"/>
          </p:nvPr>
        </p:nvSpPr>
        <p:spPr>
          <a:xfrm>
            <a:off x="2095981" y="5917739"/>
            <a:ext cx="6416040" cy="887398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2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</p:spPr>
        <p:txBody>
          <a:bodyPr anchorCtr="0" anchor="t" bIns="52150" lIns="104300" spcFirstLastPara="1" rIns="104300" wrap="square" tIns="52150">
            <a:normAutofit/>
          </a:bodyPr>
          <a:lstStyle>
            <a:lvl1pPr indent="-463550" lvl="0" marL="457200" marR="0" rtl="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4650" lvl="3" marL="18288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4650" lvl="4" marL="22860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4650" lvl="5" marL="27432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4650" lvl="6" marL="32004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4650" lvl="7" marL="36576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4650" lvl="8" marL="4114800" marR="0" rtl="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52150" lIns="104300" spcFirstLastPara="1" rIns="104300" wrap="square" tIns="5215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0" y="2110719"/>
            <a:ext cx="563143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 b="1" i="0" sz="2800" u="none" cap="none" strike="noStrike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0" y="3568735"/>
            <a:ext cx="563143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Autores*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Autores**</a:t>
            </a:r>
            <a:endParaRPr b="1" i="0" sz="1800" u="none" cap="none" strike="noStrike">
              <a:solidFill>
                <a:srgbClr val="F5863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0" y="5149863"/>
            <a:ext cx="5631438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rgbClr val="83AECB"/>
                </a:solidFill>
                <a:latin typeface="Trebuchet MS"/>
                <a:ea typeface="Trebuchet MS"/>
                <a:cs typeface="Trebuchet MS"/>
                <a:sym typeface="Trebuchet MS"/>
              </a:rPr>
              <a:t>*Affiliation; **Afiliation</a:t>
            </a:r>
            <a:endParaRPr b="1" i="0" sz="1500" u="none" cap="none" strike="noStrike">
              <a:solidFill>
                <a:srgbClr val="83AECB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rgbClr val="83AECB"/>
                </a:solidFill>
                <a:latin typeface="Trebuchet MS"/>
                <a:ea typeface="Trebuchet MS"/>
                <a:cs typeface="Trebuchet MS"/>
                <a:sym typeface="Trebuchet MS"/>
              </a:rPr>
              <a:t>e-mail@autorcorrespondente</a:t>
            </a:r>
            <a:endParaRPr b="1" i="0" sz="1500" u="none" cap="none" strike="noStrike">
              <a:solidFill>
                <a:srgbClr val="83AECB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0" y="6300911"/>
            <a:ext cx="106934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Fórum Científico e Encontro de Iniciação Científica UNICERP – Edição 202</a:t>
            </a: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3</a:t>
            </a:r>
            <a:endParaRPr b="1" i="0" sz="1800" u="none" cap="none" strike="noStrike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www.unicerp.edu.br | pesquisa@unicerp.edu.br | 34 3839 3737</a:t>
            </a:r>
            <a:endParaRPr b="1" i="0" sz="2800" u="none" cap="none" strike="noStrike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CONCLUSÃO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3" name="Google Shape;153;p10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4" name="Google Shape;154;p10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REFERÊNCIAS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0" name="Google Shape;160;p11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1" name="Google Shape;161;p11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AGRADECIMENTOS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7" name="Google Shape;167;p12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Contato do Autor Correspondente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5863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5863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5863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5863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5863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8" name="Google Shape;168;p12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INTRODUÇÃO</a:t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INTRODUÇÃO</a:t>
            </a:r>
            <a:endParaRPr/>
          </a:p>
        </p:txBody>
      </p:sp>
      <p:sp>
        <p:nvSpPr>
          <p:cNvPr id="104" name="Google Shape;104;p3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OBJETIVOS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1" name="Google Shape;111;p4"/>
          <p:cNvSpPr txBox="1"/>
          <p:nvPr/>
        </p:nvSpPr>
        <p:spPr>
          <a:xfrm>
            <a:off x="522164" y="1704588"/>
            <a:ext cx="9649072" cy="443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METODOLOGIA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8" name="Google Shape;118;p5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9" name="Google Shape;119;p5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METODOLOGIA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5" name="Google Shape;125;p6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6" name="Google Shape;126;p6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RESULTADOS E DISCUSSÃO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2" name="Google Shape;132;p7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3" name="Google Shape;133;p7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RESULTADOS E DISCUSSÃO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9" name="Google Shape;139;p8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0" name="Google Shape;140;p8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/>
        </p:nvSpPr>
        <p:spPr>
          <a:xfrm>
            <a:off x="522164" y="1169142"/>
            <a:ext cx="964907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RESULTADOS E DISCUSSÃO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9"/>
          <p:cNvSpPr txBox="1"/>
          <p:nvPr/>
        </p:nvSpPr>
        <p:spPr>
          <a:xfrm>
            <a:off x="522164" y="1704588"/>
            <a:ext cx="964907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9"/>
          <p:cNvSpPr txBox="1"/>
          <p:nvPr/>
        </p:nvSpPr>
        <p:spPr>
          <a:xfrm>
            <a:off x="6393313" y="324247"/>
            <a:ext cx="38901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E5895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58634"/>
                </a:solidFill>
                <a:latin typeface="Trebuchet MS"/>
                <a:ea typeface="Trebuchet MS"/>
                <a:cs typeface="Trebuchet MS"/>
                <a:sym typeface="Trebuchet MS"/>
              </a:rPr>
              <a:t>Autor correspondente</a:t>
            </a:r>
            <a:endParaRPr b="1" sz="2800">
              <a:solidFill>
                <a:srgbClr val="0E589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2016-02-22T20:38:23Z</dcterms:created>
  <dc:creator>Diogo</dc:creator>
</cp:coreProperties>
</file>