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10691800" cx="75596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 roundtripDataSignature="AMtx7miLAM6L/JdPKtQxm5XXDInu0C1SH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66976" y="1749795"/>
            <a:ext cx="6425724" cy="3722335"/>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960"/>
              <a:buFont typeface="Calibri"/>
              <a:buNone/>
              <a:defRPr sz="496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944960" y="5615678"/>
            <a:ext cx="5669756" cy="2581379"/>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827"/>
              </a:spcBef>
              <a:spcAft>
                <a:spcPts val="0"/>
              </a:spcAft>
              <a:buClr>
                <a:schemeClr val="dk1"/>
              </a:buClr>
              <a:buSzPts val="1984"/>
              <a:buNone/>
              <a:defRPr sz="1984"/>
            </a:lvl1pPr>
            <a:lvl2pPr lvl="1" algn="ctr">
              <a:lnSpc>
                <a:spcPct val="90000"/>
              </a:lnSpc>
              <a:spcBef>
                <a:spcPts val="413"/>
              </a:spcBef>
              <a:spcAft>
                <a:spcPts val="0"/>
              </a:spcAft>
              <a:buClr>
                <a:schemeClr val="dk1"/>
              </a:buClr>
              <a:buSzPts val="1653"/>
              <a:buNone/>
              <a:defRPr sz="1653"/>
            </a:lvl2pPr>
            <a:lvl3pPr lvl="2" algn="ctr">
              <a:lnSpc>
                <a:spcPct val="90000"/>
              </a:lnSpc>
              <a:spcBef>
                <a:spcPts val="413"/>
              </a:spcBef>
              <a:spcAft>
                <a:spcPts val="0"/>
              </a:spcAft>
              <a:buClr>
                <a:schemeClr val="dk1"/>
              </a:buClr>
              <a:buSzPts val="1488"/>
              <a:buNone/>
              <a:defRPr sz="1488"/>
            </a:lvl3pPr>
            <a:lvl4pPr lvl="3" algn="ctr">
              <a:lnSpc>
                <a:spcPct val="90000"/>
              </a:lnSpc>
              <a:spcBef>
                <a:spcPts val="413"/>
              </a:spcBef>
              <a:spcAft>
                <a:spcPts val="0"/>
              </a:spcAft>
              <a:buClr>
                <a:schemeClr val="dk1"/>
              </a:buClr>
              <a:buSzPts val="1323"/>
              <a:buNone/>
              <a:defRPr sz="1323"/>
            </a:lvl4pPr>
            <a:lvl5pPr lvl="4" algn="ctr">
              <a:lnSpc>
                <a:spcPct val="90000"/>
              </a:lnSpc>
              <a:spcBef>
                <a:spcPts val="413"/>
              </a:spcBef>
              <a:spcAft>
                <a:spcPts val="0"/>
              </a:spcAft>
              <a:buClr>
                <a:schemeClr val="dk1"/>
              </a:buClr>
              <a:buSzPts val="1323"/>
              <a:buNone/>
              <a:defRPr sz="1323"/>
            </a:lvl5pPr>
            <a:lvl6pPr lvl="5" algn="ctr">
              <a:lnSpc>
                <a:spcPct val="90000"/>
              </a:lnSpc>
              <a:spcBef>
                <a:spcPts val="413"/>
              </a:spcBef>
              <a:spcAft>
                <a:spcPts val="0"/>
              </a:spcAft>
              <a:buClr>
                <a:schemeClr val="dk1"/>
              </a:buClr>
              <a:buSzPts val="1323"/>
              <a:buNone/>
              <a:defRPr sz="1323"/>
            </a:lvl6pPr>
            <a:lvl7pPr lvl="6" algn="ctr">
              <a:lnSpc>
                <a:spcPct val="90000"/>
              </a:lnSpc>
              <a:spcBef>
                <a:spcPts val="413"/>
              </a:spcBef>
              <a:spcAft>
                <a:spcPts val="0"/>
              </a:spcAft>
              <a:buClr>
                <a:schemeClr val="dk1"/>
              </a:buClr>
              <a:buSzPts val="1323"/>
              <a:buNone/>
              <a:defRPr sz="1323"/>
            </a:lvl7pPr>
            <a:lvl8pPr lvl="7" algn="ctr">
              <a:lnSpc>
                <a:spcPct val="90000"/>
              </a:lnSpc>
              <a:spcBef>
                <a:spcPts val="413"/>
              </a:spcBef>
              <a:spcAft>
                <a:spcPts val="0"/>
              </a:spcAft>
              <a:buClr>
                <a:schemeClr val="dk1"/>
              </a:buClr>
              <a:buSzPts val="1323"/>
              <a:buNone/>
              <a:defRPr sz="1323"/>
            </a:lvl8pPr>
            <a:lvl9pPr lvl="8" algn="ctr">
              <a:lnSpc>
                <a:spcPct val="90000"/>
              </a:lnSpc>
              <a:spcBef>
                <a:spcPts val="413"/>
              </a:spcBef>
              <a:spcAft>
                <a:spcPts val="0"/>
              </a:spcAft>
              <a:buClr>
                <a:schemeClr val="dk1"/>
              </a:buClr>
              <a:buSzPts val="1323"/>
              <a:buNone/>
              <a:defRPr sz="1323"/>
            </a:lvl9pPr>
          </a:lstStyle>
          <a:p/>
        </p:txBody>
      </p:sp>
      <p:sp>
        <p:nvSpPr>
          <p:cNvPr id="14" name="Google Shape;14;p3"/>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519728" y="569242"/>
            <a:ext cx="6520220" cy="206659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387910" y="2978019"/>
            <a:ext cx="6783857" cy="652022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27"/>
              </a:spcBef>
              <a:spcAft>
                <a:spcPts val="0"/>
              </a:spcAft>
              <a:buClr>
                <a:schemeClr val="dk1"/>
              </a:buClr>
              <a:buSzPts val="1800"/>
              <a:buChar char="•"/>
              <a:defRPr/>
            </a:lvl1pPr>
            <a:lvl2pPr indent="-342900" lvl="1" marL="914400" algn="l">
              <a:lnSpc>
                <a:spcPct val="90000"/>
              </a:lnSpc>
              <a:spcBef>
                <a:spcPts val="413"/>
              </a:spcBef>
              <a:spcAft>
                <a:spcPts val="0"/>
              </a:spcAft>
              <a:buClr>
                <a:schemeClr val="dk1"/>
              </a:buClr>
              <a:buSzPts val="1800"/>
              <a:buChar char="•"/>
              <a:defRPr/>
            </a:lvl2pPr>
            <a:lvl3pPr indent="-342900" lvl="2" marL="1371600" algn="l">
              <a:lnSpc>
                <a:spcPct val="90000"/>
              </a:lnSpc>
              <a:spcBef>
                <a:spcPts val="413"/>
              </a:spcBef>
              <a:spcAft>
                <a:spcPts val="0"/>
              </a:spcAft>
              <a:buClr>
                <a:schemeClr val="dk1"/>
              </a:buClr>
              <a:buSzPts val="1800"/>
              <a:buChar char="•"/>
              <a:defRPr/>
            </a:lvl3pPr>
            <a:lvl4pPr indent="-342900" lvl="3" marL="1828800" algn="l">
              <a:lnSpc>
                <a:spcPct val="90000"/>
              </a:lnSpc>
              <a:spcBef>
                <a:spcPts val="413"/>
              </a:spcBef>
              <a:spcAft>
                <a:spcPts val="0"/>
              </a:spcAft>
              <a:buClr>
                <a:schemeClr val="dk1"/>
              </a:buClr>
              <a:buSzPts val="1800"/>
              <a:buChar char="•"/>
              <a:defRPr/>
            </a:lvl4pPr>
            <a:lvl5pPr indent="-342900" lvl="4" marL="2286000" algn="l">
              <a:lnSpc>
                <a:spcPct val="90000"/>
              </a:lnSpc>
              <a:spcBef>
                <a:spcPts val="413"/>
              </a:spcBef>
              <a:spcAft>
                <a:spcPts val="0"/>
              </a:spcAft>
              <a:buClr>
                <a:schemeClr val="dk1"/>
              </a:buClr>
              <a:buSzPts val="1800"/>
              <a:buChar char="•"/>
              <a:defRPr/>
            </a:lvl5pPr>
            <a:lvl6pPr indent="-342900" lvl="5" marL="2743200" algn="l">
              <a:lnSpc>
                <a:spcPct val="90000"/>
              </a:lnSpc>
              <a:spcBef>
                <a:spcPts val="413"/>
              </a:spcBef>
              <a:spcAft>
                <a:spcPts val="0"/>
              </a:spcAft>
              <a:buClr>
                <a:schemeClr val="dk1"/>
              </a:buClr>
              <a:buSzPts val="1800"/>
              <a:buChar char="•"/>
              <a:defRPr/>
            </a:lvl6pPr>
            <a:lvl7pPr indent="-342900" lvl="6" marL="3200400" algn="l">
              <a:lnSpc>
                <a:spcPct val="90000"/>
              </a:lnSpc>
              <a:spcBef>
                <a:spcPts val="413"/>
              </a:spcBef>
              <a:spcAft>
                <a:spcPts val="0"/>
              </a:spcAft>
              <a:buClr>
                <a:schemeClr val="dk1"/>
              </a:buClr>
              <a:buSzPts val="1800"/>
              <a:buChar char="•"/>
              <a:defRPr/>
            </a:lvl7pPr>
            <a:lvl8pPr indent="-342900" lvl="7" marL="3657600" algn="l">
              <a:lnSpc>
                <a:spcPct val="90000"/>
              </a:lnSpc>
              <a:spcBef>
                <a:spcPts val="413"/>
              </a:spcBef>
              <a:spcAft>
                <a:spcPts val="0"/>
              </a:spcAft>
              <a:buClr>
                <a:schemeClr val="dk1"/>
              </a:buClr>
              <a:buSzPts val="1800"/>
              <a:buChar char="•"/>
              <a:defRPr/>
            </a:lvl8pPr>
            <a:lvl9pPr indent="-342900" lvl="8" marL="4114800" algn="l">
              <a:lnSpc>
                <a:spcPct val="90000"/>
              </a:lnSpc>
              <a:spcBef>
                <a:spcPts val="413"/>
              </a:spcBef>
              <a:spcAft>
                <a:spcPts val="0"/>
              </a:spcAft>
              <a:buClr>
                <a:schemeClr val="dk1"/>
              </a:buClr>
              <a:buSzPts val="1800"/>
              <a:buChar char="•"/>
              <a:defRPr/>
            </a:lvl9pPr>
          </a:lstStyle>
          <a:p/>
        </p:txBody>
      </p:sp>
      <p:sp>
        <p:nvSpPr>
          <p:cNvPr id="71" name="Google Shape;71;p12"/>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1694512" y="4284621"/>
            <a:ext cx="9060817" cy="163005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1612846" y="2701814"/>
            <a:ext cx="9060817" cy="479566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27"/>
              </a:spcBef>
              <a:spcAft>
                <a:spcPts val="0"/>
              </a:spcAft>
              <a:buClr>
                <a:schemeClr val="dk1"/>
              </a:buClr>
              <a:buSzPts val="1800"/>
              <a:buChar char="•"/>
              <a:defRPr/>
            </a:lvl1pPr>
            <a:lvl2pPr indent="-342900" lvl="1" marL="914400" algn="l">
              <a:lnSpc>
                <a:spcPct val="90000"/>
              </a:lnSpc>
              <a:spcBef>
                <a:spcPts val="413"/>
              </a:spcBef>
              <a:spcAft>
                <a:spcPts val="0"/>
              </a:spcAft>
              <a:buClr>
                <a:schemeClr val="dk1"/>
              </a:buClr>
              <a:buSzPts val="1800"/>
              <a:buChar char="•"/>
              <a:defRPr/>
            </a:lvl2pPr>
            <a:lvl3pPr indent="-342900" lvl="2" marL="1371600" algn="l">
              <a:lnSpc>
                <a:spcPct val="90000"/>
              </a:lnSpc>
              <a:spcBef>
                <a:spcPts val="413"/>
              </a:spcBef>
              <a:spcAft>
                <a:spcPts val="0"/>
              </a:spcAft>
              <a:buClr>
                <a:schemeClr val="dk1"/>
              </a:buClr>
              <a:buSzPts val="1800"/>
              <a:buChar char="•"/>
              <a:defRPr/>
            </a:lvl3pPr>
            <a:lvl4pPr indent="-342900" lvl="3" marL="1828800" algn="l">
              <a:lnSpc>
                <a:spcPct val="90000"/>
              </a:lnSpc>
              <a:spcBef>
                <a:spcPts val="413"/>
              </a:spcBef>
              <a:spcAft>
                <a:spcPts val="0"/>
              </a:spcAft>
              <a:buClr>
                <a:schemeClr val="dk1"/>
              </a:buClr>
              <a:buSzPts val="1800"/>
              <a:buChar char="•"/>
              <a:defRPr/>
            </a:lvl4pPr>
            <a:lvl5pPr indent="-342900" lvl="4" marL="2286000" algn="l">
              <a:lnSpc>
                <a:spcPct val="90000"/>
              </a:lnSpc>
              <a:spcBef>
                <a:spcPts val="413"/>
              </a:spcBef>
              <a:spcAft>
                <a:spcPts val="0"/>
              </a:spcAft>
              <a:buClr>
                <a:schemeClr val="dk1"/>
              </a:buClr>
              <a:buSzPts val="1800"/>
              <a:buChar char="•"/>
              <a:defRPr/>
            </a:lvl5pPr>
            <a:lvl6pPr indent="-342900" lvl="5" marL="2743200" algn="l">
              <a:lnSpc>
                <a:spcPct val="90000"/>
              </a:lnSpc>
              <a:spcBef>
                <a:spcPts val="413"/>
              </a:spcBef>
              <a:spcAft>
                <a:spcPts val="0"/>
              </a:spcAft>
              <a:buClr>
                <a:schemeClr val="dk1"/>
              </a:buClr>
              <a:buSzPts val="1800"/>
              <a:buChar char="•"/>
              <a:defRPr/>
            </a:lvl6pPr>
            <a:lvl7pPr indent="-342900" lvl="6" marL="3200400" algn="l">
              <a:lnSpc>
                <a:spcPct val="90000"/>
              </a:lnSpc>
              <a:spcBef>
                <a:spcPts val="413"/>
              </a:spcBef>
              <a:spcAft>
                <a:spcPts val="0"/>
              </a:spcAft>
              <a:buClr>
                <a:schemeClr val="dk1"/>
              </a:buClr>
              <a:buSzPts val="1800"/>
              <a:buChar char="•"/>
              <a:defRPr/>
            </a:lvl7pPr>
            <a:lvl8pPr indent="-342900" lvl="7" marL="3657600" algn="l">
              <a:lnSpc>
                <a:spcPct val="90000"/>
              </a:lnSpc>
              <a:spcBef>
                <a:spcPts val="413"/>
              </a:spcBef>
              <a:spcAft>
                <a:spcPts val="0"/>
              </a:spcAft>
              <a:buClr>
                <a:schemeClr val="dk1"/>
              </a:buClr>
              <a:buSzPts val="1800"/>
              <a:buChar char="•"/>
              <a:defRPr/>
            </a:lvl8pPr>
            <a:lvl9pPr indent="-342900" lvl="8" marL="4114800" algn="l">
              <a:lnSpc>
                <a:spcPct val="90000"/>
              </a:lnSpc>
              <a:spcBef>
                <a:spcPts val="413"/>
              </a:spcBef>
              <a:spcAft>
                <a:spcPts val="0"/>
              </a:spcAft>
              <a:buClr>
                <a:schemeClr val="dk1"/>
              </a:buClr>
              <a:buSzPts val="1800"/>
              <a:buChar char="•"/>
              <a:defRPr/>
            </a:lvl9pPr>
          </a:lstStyle>
          <a:p/>
        </p:txBody>
      </p:sp>
      <p:sp>
        <p:nvSpPr>
          <p:cNvPr id="77" name="Google Shape;77;p13"/>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519728" y="569242"/>
            <a:ext cx="6520220" cy="206659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519728" y="2846200"/>
            <a:ext cx="6520220" cy="678385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27"/>
              </a:spcBef>
              <a:spcAft>
                <a:spcPts val="0"/>
              </a:spcAft>
              <a:buClr>
                <a:schemeClr val="dk1"/>
              </a:buClr>
              <a:buSzPts val="1800"/>
              <a:buChar char="•"/>
              <a:defRPr/>
            </a:lvl1pPr>
            <a:lvl2pPr indent="-342900" lvl="1" marL="914400" algn="l">
              <a:lnSpc>
                <a:spcPct val="90000"/>
              </a:lnSpc>
              <a:spcBef>
                <a:spcPts val="413"/>
              </a:spcBef>
              <a:spcAft>
                <a:spcPts val="0"/>
              </a:spcAft>
              <a:buClr>
                <a:schemeClr val="dk1"/>
              </a:buClr>
              <a:buSzPts val="1800"/>
              <a:buChar char="•"/>
              <a:defRPr/>
            </a:lvl2pPr>
            <a:lvl3pPr indent="-342900" lvl="2" marL="1371600" algn="l">
              <a:lnSpc>
                <a:spcPct val="90000"/>
              </a:lnSpc>
              <a:spcBef>
                <a:spcPts val="413"/>
              </a:spcBef>
              <a:spcAft>
                <a:spcPts val="0"/>
              </a:spcAft>
              <a:buClr>
                <a:schemeClr val="dk1"/>
              </a:buClr>
              <a:buSzPts val="1800"/>
              <a:buChar char="•"/>
              <a:defRPr/>
            </a:lvl3pPr>
            <a:lvl4pPr indent="-342900" lvl="3" marL="1828800" algn="l">
              <a:lnSpc>
                <a:spcPct val="90000"/>
              </a:lnSpc>
              <a:spcBef>
                <a:spcPts val="413"/>
              </a:spcBef>
              <a:spcAft>
                <a:spcPts val="0"/>
              </a:spcAft>
              <a:buClr>
                <a:schemeClr val="dk1"/>
              </a:buClr>
              <a:buSzPts val="1800"/>
              <a:buChar char="•"/>
              <a:defRPr/>
            </a:lvl4pPr>
            <a:lvl5pPr indent="-342900" lvl="4" marL="2286000" algn="l">
              <a:lnSpc>
                <a:spcPct val="90000"/>
              </a:lnSpc>
              <a:spcBef>
                <a:spcPts val="413"/>
              </a:spcBef>
              <a:spcAft>
                <a:spcPts val="0"/>
              </a:spcAft>
              <a:buClr>
                <a:schemeClr val="dk1"/>
              </a:buClr>
              <a:buSzPts val="1800"/>
              <a:buChar char="•"/>
              <a:defRPr/>
            </a:lvl5pPr>
            <a:lvl6pPr indent="-342900" lvl="5" marL="2743200" algn="l">
              <a:lnSpc>
                <a:spcPct val="90000"/>
              </a:lnSpc>
              <a:spcBef>
                <a:spcPts val="413"/>
              </a:spcBef>
              <a:spcAft>
                <a:spcPts val="0"/>
              </a:spcAft>
              <a:buClr>
                <a:schemeClr val="dk1"/>
              </a:buClr>
              <a:buSzPts val="1800"/>
              <a:buChar char="•"/>
              <a:defRPr/>
            </a:lvl6pPr>
            <a:lvl7pPr indent="-342900" lvl="6" marL="3200400" algn="l">
              <a:lnSpc>
                <a:spcPct val="90000"/>
              </a:lnSpc>
              <a:spcBef>
                <a:spcPts val="413"/>
              </a:spcBef>
              <a:spcAft>
                <a:spcPts val="0"/>
              </a:spcAft>
              <a:buClr>
                <a:schemeClr val="dk1"/>
              </a:buClr>
              <a:buSzPts val="1800"/>
              <a:buChar char="•"/>
              <a:defRPr/>
            </a:lvl7pPr>
            <a:lvl8pPr indent="-342900" lvl="7" marL="3657600" algn="l">
              <a:lnSpc>
                <a:spcPct val="90000"/>
              </a:lnSpc>
              <a:spcBef>
                <a:spcPts val="413"/>
              </a:spcBef>
              <a:spcAft>
                <a:spcPts val="0"/>
              </a:spcAft>
              <a:buClr>
                <a:schemeClr val="dk1"/>
              </a:buClr>
              <a:buSzPts val="1800"/>
              <a:buChar char="•"/>
              <a:defRPr/>
            </a:lvl8pPr>
            <a:lvl9pPr indent="-342900" lvl="8" marL="4114800" algn="l">
              <a:lnSpc>
                <a:spcPct val="90000"/>
              </a:lnSpc>
              <a:spcBef>
                <a:spcPts val="413"/>
              </a:spcBef>
              <a:spcAft>
                <a:spcPts val="0"/>
              </a:spcAft>
              <a:buClr>
                <a:schemeClr val="dk1"/>
              </a:buClr>
              <a:buSzPts val="1800"/>
              <a:buChar char="•"/>
              <a:defRPr/>
            </a:lvl9pPr>
          </a:lstStyle>
          <a:p/>
        </p:txBody>
      </p:sp>
      <p:sp>
        <p:nvSpPr>
          <p:cNvPr id="20" name="Google Shape;20;p4"/>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515791" y="2665532"/>
            <a:ext cx="6520220" cy="444749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960"/>
              <a:buFont typeface="Calibri"/>
              <a:buNone/>
              <a:defRPr sz="496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515791" y="7155103"/>
            <a:ext cx="6520220" cy="233883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27"/>
              </a:spcBef>
              <a:spcAft>
                <a:spcPts val="0"/>
              </a:spcAft>
              <a:buClr>
                <a:schemeClr val="dk1"/>
              </a:buClr>
              <a:buSzPts val="1984"/>
              <a:buNone/>
              <a:defRPr sz="1984">
                <a:solidFill>
                  <a:schemeClr val="dk1"/>
                </a:solidFill>
              </a:defRPr>
            </a:lvl1pPr>
            <a:lvl2pPr indent="-228600" lvl="1" marL="914400" algn="l">
              <a:lnSpc>
                <a:spcPct val="90000"/>
              </a:lnSpc>
              <a:spcBef>
                <a:spcPts val="413"/>
              </a:spcBef>
              <a:spcAft>
                <a:spcPts val="0"/>
              </a:spcAft>
              <a:buClr>
                <a:srgbClr val="888888"/>
              </a:buClr>
              <a:buSzPts val="1653"/>
              <a:buNone/>
              <a:defRPr sz="1653">
                <a:solidFill>
                  <a:srgbClr val="888888"/>
                </a:solidFill>
              </a:defRPr>
            </a:lvl2pPr>
            <a:lvl3pPr indent="-228600" lvl="2" marL="1371600" algn="l">
              <a:lnSpc>
                <a:spcPct val="90000"/>
              </a:lnSpc>
              <a:spcBef>
                <a:spcPts val="413"/>
              </a:spcBef>
              <a:spcAft>
                <a:spcPts val="0"/>
              </a:spcAft>
              <a:buClr>
                <a:srgbClr val="888888"/>
              </a:buClr>
              <a:buSzPts val="1488"/>
              <a:buNone/>
              <a:defRPr sz="1488">
                <a:solidFill>
                  <a:srgbClr val="888888"/>
                </a:solidFill>
              </a:defRPr>
            </a:lvl3pPr>
            <a:lvl4pPr indent="-228600" lvl="3" marL="1828800" algn="l">
              <a:lnSpc>
                <a:spcPct val="90000"/>
              </a:lnSpc>
              <a:spcBef>
                <a:spcPts val="413"/>
              </a:spcBef>
              <a:spcAft>
                <a:spcPts val="0"/>
              </a:spcAft>
              <a:buClr>
                <a:srgbClr val="888888"/>
              </a:buClr>
              <a:buSzPts val="1323"/>
              <a:buNone/>
              <a:defRPr sz="1323">
                <a:solidFill>
                  <a:srgbClr val="888888"/>
                </a:solidFill>
              </a:defRPr>
            </a:lvl4pPr>
            <a:lvl5pPr indent="-228600" lvl="4" marL="2286000" algn="l">
              <a:lnSpc>
                <a:spcPct val="90000"/>
              </a:lnSpc>
              <a:spcBef>
                <a:spcPts val="413"/>
              </a:spcBef>
              <a:spcAft>
                <a:spcPts val="0"/>
              </a:spcAft>
              <a:buClr>
                <a:srgbClr val="888888"/>
              </a:buClr>
              <a:buSzPts val="1323"/>
              <a:buNone/>
              <a:defRPr sz="1323">
                <a:solidFill>
                  <a:srgbClr val="888888"/>
                </a:solidFill>
              </a:defRPr>
            </a:lvl5pPr>
            <a:lvl6pPr indent="-228600" lvl="5" marL="2743200" algn="l">
              <a:lnSpc>
                <a:spcPct val="90000"/>
              </a:lnSpc>
              <a:spcBef>
                <a:spcPts val="413"/>
              </a:spcBef>
              <a:spcAft>
                <a:spcPts val="0"/>
              </a:spcAft>
              <a:buClr>
                <a:srgbClr val="888888"/>
              </a:buClr>
              <a:buSzPts val="1323"/>
              <a:buNone/>
              <a:defRPr sz="1323">
                <a:solidFill>
                  <a:srgbClr val="888888"/>
                </a:solidFill>
              </a:defRPr>
            </a:lvl6pPr>
            <a:lvl7pPr indent="-228600" lvl="6" marL="3200400" algn="l">
              <a:lnSpc>
                <a:spcPct val="90000"/>
              </a:lnSpc>
              <a:spcBef>
                <a:spcPts val="413"/>
              </a:spcBef>
              <a:spcAft>
                <a:spcPts val="0"/>
              </a:spcAft>
              <a:buClr>
                <a:srgbClr val="888888"/>
              </a:buClr>
              <a:buSzPts val="1323"/>
              <a:buNone/>
              <a:defRPr sz="1323">
                <a:solidFill>
                  <a:srgbClr val="888888"/>
                </a:solidFill>
              </a:defRPr>
            </a:lvl7pPr>
            <a:lvl8pPr indent="-228600" lvl="7" marL="3657600" algn="l">
              <a:lnSpc>
                <a:spcPct val="90000"/>
              </a:lnSpc>
              <a:spcBef>
                <a:spcPts val="413"/>
              </a:spcBef>
              <a:spcAft>
                <a:spcPts val="0"/>
              </a:spcAft>
              <a:buClr>
                <a:srgbClr val="888888"/>
              </a:buClr>
              <a:buSzPts val="1323"/>
              <a:buNone/>
              <a:defRPr sz="1323">
                <a:solidFill>
                  <a:srgbClr val="888888"/>
                </a:solidFill>
              </a:defRPr>
            </a:lvl8pPr>
            <a:lvl9pPr indent="-228600" lvl="8" marL="4114800" algn="l">
              <a:lnSpc>
                <a:spcPct val="90000"/>
              </a:lnSpc>
              <a:spcBef>
                <a:spcPts val="413"/>
              </a:spcBef>
              <a:spcAft>
                <a:spcPts val="0"/>
              </a:spcAft>
              <a:buClr>
                <a:srgbClr val="888888"/>
              </a:buClr>
              <a:buSzPts val="1323"/>
              <a:buNone/>
              <a:defRPr sz="1323">
                <a:solidFill>
                  <a:srgbClr val="888888"/>
                </a:solidFill>
              </a:defRPr>
            </a:lvl9pPr>
          </a:lstStyle>
          <a:p/>
        </p:txBody>
      </p:sp>
      <p:sp>
        <p:nvSpPr>
          <p:cNvPr id="26" name="Google Shape;26;p5"/>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519728" y="569242"/>
            <a:ext cx="6520220" cy="206659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519728" y="2846200"/>
            <a:ext cx="3212862" cy="678385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27"/>
              </a:spcBef>
              <a:spcAft>
                <a:spcPts val="0"/>
              </a:spcAft>
              <a:buClr>
                <a:schemeClr val="dk1"/>
              </a:buClr>
              <a:buSzPts val="1800"/>
              <a:buChar char="•"/>
              <a:defRPr/>
            </a:lvl1pPr>
            <a:lvl2pPr indent="-342900" lvl="1" marL="914400" algn="l">
              <a:lnSpc>
                <a:spcPct val="90000"/>
              </a:lnSpc>
              <a:spcBef>
                <a:spcPts val="413"/>
              </a:spcBef>
              <a:spcAft>
                <a:spcPts val="0"/>
              </a:spcAft>
              <a:buClr>
                <a:schemeClr val="dk1"/>
              </a:buClr>
              <a:buSzPts val="1800"/>
              <a:buChar char="•"/>
              <a:defRPr/>
            </a:lvl2pPr>
            <a:lvl3pPr indent="-342900" lvl="2" marL="1371600" algn="l">
              <a:lnSpc>
                <a:spcPct val="90000"/>
              </a:lnSpc>
              <a:spcBef>
                <a:spcPts val="413"/>
              </a:spcBef>
              <a:spcAft>
                <a:spcPts val="0"/>
              </a:spcAft>
              <a:buClr>
                <a:schemeClr val="dk1"/>
              </a:buClr>
              <a:buSzPts val="1800"/>
              <a:buChar char="•"/>
              <a:defRPr/>
            </a:lvl3pPr>
            <a:lvl4pPr indent="-342900" lvl="3" marL="1828800" algn="l">
              <a:lnSpc>
                <a:spcPct val="90000"/>
              </a:lnSpc>
              <a:spcBef>
                <a:spcPts val="413"/>
              </a:spcBef>
              <a:spcAft>
                <a:spcPts val="0"/>
              </a:spcAft>
              <a:buClr>
                <a:schemeClr val="dk1"/>
              </a:buClr>
              <a:buSzPts val="1800"/>
              <a:buChar char="•"/>
              <a:defRPr/>
            </a:lvl4pPr>
            <a:lvl5pPr indent="-342900" lvl="4" marL="2286000" algn="l">
              <a:lnSpc>
                <a:spcPct val="90000"/>
              </a:lnSpc>
              <a:spcBef>
                <a:spcPts val="413"/>
              </a:spcBef>
              <a:spcAft>
                <a:spcPts val="0"/>
              </a:spcAft>
              <a:buClr>
                <a:schemeClr val="dk1"/>
              </a:buClr>
              <a:buSzPts val="1800"/>
              <a:buChar char="•"/>
              <a:defRPr/>
            </a:lvl5pPr>
            <a:lvl6pPr indent="-342900" lvl="5" marL="2743200" algn="l">
              <a:lnSpc>
                <a:spcPct val="90000"/>
              </a:lnSpc>
              <a:spcBef>
                <a:spcPts val="413"/>
              </a:spcBef>
              <a:spcAft>
                <a:spcPts val="0"/>
              </a:spcAft>
              <a:buClr>
                <a:schemeClr val="dk1"/>
              </a:buClr>
              <a:buSzPts val="1800"/>
              <a:buChar char="•"/>
              <a:defRPr/>
            </a:lvl6pPr>
            <a:lvl7pPr indent="-342900" lvl="6" marL="3200400" algn="l">
              <a:lnSpc>
                <a:spcPct val="90000"/>
              </a:lnSpc>
              <a:spcBef>
                <a:spcPts val="413"/>
              </a:spcBef>
              <a:spcAft>
                <a:spcPts val="0"/>
              </a:spcAft>
              <a:buClr>
                <a:schemeClr val="dk1"/>
              </a:buClr>
              <a:buSzPts val="1800"/>
              <a:buChar char="•"/>
              <a:defRPr/>
            </a:lvl7pPr>
            <a:lvl8pPr indent="-342900" lvl="7" marL="3657600" algn="l">
              <a:lnSpc>
                <a:spcPct val="90000"/>
              </a:lnSpc>
              <a:spcBef>
                <a:spcPts val="413"/>
              </a:spcBef>
              <a:spcAft>
                <a:spcPts val="0"/>
              </a:spcAft>
              <a:buClr>
                <a:schemeClr val="dk1"/>
              </a:buClr>
              <a:buSzPts val="1800"/>
              <a:buChar char="•"/>
              <a:defRPr/>
            </a:lvl8pPr>
            <a:lvl9pPr indent="-342900" lvl="8" marL="4114800" algn="l">
              <a:lnSpc>
                <a:spcPct val="90000"/>
              </a:lnSpc>
              <a:spcBef>
                <a:spcPts val="413"/>
              </a:spcBef>
              <a:spcAft>
                <a:spcPts val="0"/>
              </a:spcAft>
              <a:buClr>
                <a:schemeClr val="dk1"/>
              </a:buClr>
              <a:buSzPts val="1800"/>
              <a:buChar char="•"/>
              <a:defRPr/>
            </a:lvl9pPr>
          </a:lstStyle>
          <a:p/>
        </p:txBody>
      </p:sp>
      <p:sp>
        <p:nvSpPr>
          <p:cNvPr id="32" name="Google Shape;32;p6"/>
          <p:cNvSpPr txBox="1"/>
          <p:nvPr>
            <p:ph idx="2" type="body"/>
          </p:nvPr>
        </p:nvSpPr>
        <p:spPr>
          <a:xfrm>
            <a:off x="3827085" y="2846200"/>
            <a:ext cx="3212862" cy="678385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27"/>
              </a:spcBef>
              <a:spcAft>
                <a:spcPts val="0"/>
              </a:spcAft>
              <a:buClr>
                <a:schemeClr val="dk1"/>
              </a:buClr>
              <a:buSzPts val="1800"/>
              <a:buChar char="•"/>
              <a:defRPr/>
            </a:lvl1pPr>
            <a:lvl2pPr indent="-342900" lvl="1" marL="914400" algn="l">
              <a:lnSpc>
                <a:spcPct val="90000"/>
              </a:lnSpc>
              <a:spcBef>
                <a:spcPts val="413"/>
              </a:spcBef>
              <a:spcAft>
                <a:spcPts val="0"/>
              </a:spcAft>
              <a:buClr>
                <a:schemeClr val="dk1"/>
              </a:buClr>
              <a:buSzPts val="1800"/>
              <a:buChar char="•"/>
              <a:defRPr/>
            </a:lvl2pPr>
            <a:lvl3pPr indent="-342900" lvl="2" marL="1371600" algn="l">
              <a:lnSpc>
                <a:spcPct val="90000"/>
              </a:lnSpc>
              <a:spcBef>
                <a:spcPts val="413"/>
              </a:spcBef>
              <a:spcAft>
                <a:spcPts val="0"/>
              </a:spcAft>
              <a:buClr>
                <a:schemeClr val="dk1"/>
              </a:buClr>
              <a:buSzPts val="1800"/>
              <a:buChar char="•"/>
              <a:defRPr/>
            </a:lvl3pPr>
            <a:lvl4pPr indent="-342900" lvl="3" marL="1828800" algn="l">
              <a:lnSpc>
                <a:spcPct val="90000"/>
              </a:lnSpc>
              <a:spcBef>
                <a:spcPts val="413"/>
              </a:spcBef>
              <a:spcAft>
                <a:spcPts val="0"/>
              </a:spcAft>
              <a:buClr>
                <a:schemeClr val="dk1"/>
              </a:buClr>
              <a:buSzPts val="1800"/>
              <a:buChar char="•"/>
              <a:defRPr/>
            </a:lvl4pPr>
            <a:lvl5pPr indent="-342900" lvl="4" marL="2286000" algn="l">
              <a:lnSpc>
                <a:spcPct val="90000"/>
              </a:lnSpc>
              <a:spcBef>
                <a:spcPts val="413"/>
              </a:spcBef>
              <a:spcAft>
                <a:spcPts val="0"/>
              </a:spcAft>
              <a:buClr>
                <a:schemeClr val="dk1"/>
              </a:buClr>
              <a:buSzPts val="1800"/>
              <a:buChar char="•"/>
              <a:defRPr/>
            </a:lvl5pPr>
            <a:lvl6pPr indent="-342900" lvl="5" marL="2743200" algn="l">
              <a:lnSpc>
                <a:spcPct val="90000"/>
              </a:lnSpc>
              <a:spcBef>
                <a:spcPts val="413"/>
              </a:spcBef>
              <a:spcAft>
                <a:spcPts val="0"/>
              </a:spcAft>
              <a:buClr>
                <a:schemeClr val="dk1"/>
              </a:buClr>
              <a:buSzPts val="1800"/>
              <a:buChar char="•"/>
              <a:defRPr/>
            </a:lvl6pPr>
            <a:lvl7pPr indent="-342900" lvl="6" marL="3200400" algn="l">
              <a:lnSpc>
                <a:spcPct val="90000"/>
              </a:lnSpc>
              <a:spcBef>
                <a:spcPts val="413"/>
              </a:spcBef>
              <a:spcAft>
                <a:spcPts val="0"/>
              </a:spcAft>
              <a:buClr>
                <a:schemeClr val="dk1"/>
              </a:buClr>
              <a:buSzPts val="1800"/>
              <a:buChar char="•"/>
              <a:defRPr/>
            </a:lvl7pPr>
            <a:lvl8pPr indent="-342900" lvl="7" marL="3657600" algn="l">
              <a:lnSpc>
                <a:spcPct val="90000"/>
              </a:lnSpc>
              <a:spcBef>
                <a:spcPts val="413"/>
              </a:spcBef>
              <a:spcAft>
                <a:spcPts val="0"/>
              </a:spcAft>
              <a:buClr>
                <a:schemeClr val="dk1"/>
              </a:buClr>
              <a:buSzPts val="1800"/>
              <a:buChar char="•"/>
              <a:defRPr/>
            </a:lvl8pPr>
            <a:lvl9pPr indent="-342900" lvl="8" marL="4114800" algn="l">
              <a:lnSpc>
                <a:spcPct val="90000"/>
              </a:lnSpc>
              <a:spcBef>
                <a:spcPts val="413"/>
              </a:spcBef>
              <a:spcAft>
                <a:spcPts val="0"/>
              </a:spcAft>
              <a:buClr>
                <a:schemeClr val="dk1"/>
              </a:buClr>
              <a:buSzPts val="1800"/>
              <a:buChar char="•"/>
              <a:defRPr/>
            </a:lvl9pPr>
          </a:lstStyle>
          <a:p/>
        </p:txBody>
      </p:sp>
      <p:sp>
        <p:nvSpPr>
          <p:cNvPr id="33" name="Google Shape;33;p6"/>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520712" y="569242"/>
            <a:ext cx="6520220" cy="206659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520713" y="2620980"/>
            <a:ext cx="3198096" cy="128450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27"/>
              </a:spcBef>
              <a:spcAft>
                <a:spcPts val="0"/>
              </a:spcAft>
              <a:buClr>
                <a:schemeClr val="dk1"/>
              </a:buClr>
              <a:buSzPts val="1984"/>
              <a:buNone/>
              <a:defRPr b="1" sz="1984"/>
            </a:lvl1pPr>
            <a:lvl2pPr indent="-228600" lvl="1" marL="914400" algn="l">
              <a:lnSpc>
                <a:spcPct val="90000"/>
              </a:lnSpc>
              <a:spcBef>
                <a:spcPts val="413"/>
              </a:spcBef>
              <a:spcAft>
                <a:spcPts val="0"/>
              </a:spcAft>
              <a:buClr>
                <a:schemeClr val="dk1"/>
              </a:buClr>
              <a:buSzPts val="1653"/>
              <a:buNone/>
              <a:defRPr b="1" sz="1653"/>
            </a:lvl2pPr>
            <a:lvl3pPr indent="-228600" lvl="2" marL="1371600" algn="l">
              <a:lnSpc>
                <a:spcPct val="90000"/>
              </a:lnSpc>
              <a:spcBef>
                <a:spcPts val="413"/>
              </a:spcBef>
              <a:spcAft>
                <a:spcPts val="0"/>
              </a:spcAft>
              <a:buClr>
                <a:schemeClr val="dk1"/>
              </a:buClr>
              <a:buSzPts val="1488"/>
              <a:buNone/>
              <a:defRPr b="1" sz="1488"/>
            </a:lvl3pPr>
            <a:lvl4pPr indent="-228600" lvl="3" marL="1828800" algn="l">
              <a:lnSpc>
                <a:spcPct val="90000"/>
              </a:lnSpc>
              <a:spcBef>
                <a:spcPts val="413"/>
              </a:spcBef>
              <a:spcAft>
                <a:spcPts val="0"/>
              </a:spcAft>
              <a:buClr>
                <a:schemeClr val="dk1"/>
              </a:buClr>
              <a:buSzPts val="1323"/>
              <a:buNone/>
              <a:defRPr b="1" sz="1323"/>
            </a:lvl4pPr>
            <a:lvl5pPr indent="-228600" lvl="4" marL="2286000" algn="l">
              <a:lnSpc>
                <a:spcPct val="90000"/>
              </a:lnSpc>
              <a:spcBef>
                <a:spcPts val="413"/>
              </a:spcBef>
              <a:spcAft>
                <a:spcPts val="0"/>
              </a:spcAft>
              <a:buClr>
                <a:schemeClr val="dk1"/>
              </a:buClr>
              <a:buSzPts val="1323"/>
              <a:buNone/>
              <a:defRPr b="1" sz="1323"/>
            </a:lvl5pPr>
            <a:lvl6pPr indent="-228600" lvl="5" marL="2743200" algn="l">
              <a:lnSpc>
                <a:spcPct val="90000"/>
              </a:lnSpc>
              <a:spcBef>
                <a:spcPts val="413"/>
              </a:spcBef>
              <a:spcAft>
                <a:spcPts val="0"/>
              </a:spcAft>
              <a:buClr>
                <a:schemeClr val="dk1"/>
              </a:buClr>
              <a:buSzPts val="1323"/>
              <a:buNone/>
              <a:defRPr b="1" sz="1323"/>
            </a:lvl6pPr>
            <a:lvl7pPr indent="-228600" lvl="6" marL="3200400" algn="l">
              <a:lnSpc>
                <a:spcPct val="90000"/>
              </a:lnSpc>
              <a:spcBef>
                <a:spcPts val="413"/>
              </a:spcBef>
              <a:spcAft>
                <a:spcPts val="0"/>
              </a:spcAft>
              <a:buClr>
                <a:schemeClr val="dk1"/>
              </a:buClr>
              <a:buSzPts val="1323"/>
              <a:buNone/>
              <a:defRPr b="1" sz="1323"/>
            </a:lvl7pPr>
            <a:lvl8pPr indent="-228600" lvl="7" marL="3657600" algn="l">
              <a:lnSpc>
                <a:spcPct val="90000"/>
              </a:lnSpc>
              <a:spcBef>
                <a:spcPts val="413"/>
              </a:spcBef>
              <a:spcAft>
                <a:spcPts val="0"/>
              </a:spcAft>
              <a:buClr>
                <a:schemeClr val="dk1"/>
              </a:buClr>
              <a:buSzPts val="1323"/>
              <a:buNone/>
              <a:defRPr b="1" sz="1323"/>
            </a:lvl8pPr>
            <a:lvl9pPr indent="-228600" lvl="8" marL="4114800" algn="l">
              <a:lnSpc>
                <a:spcPct val="90000"/>
              </a:lnSpc>
              <a:spcBef>
                <a:spcPts val="413"/>
              </a:spcBef>
              <a:spcAft>
                <a:spcPts val="0"/>
              </a:spcAft>
              <a:buClr>
                <a:schemeClr val="dk1"/>
              </a:buClr>
              <a:buSzPts val="1323"/>
              <a:buNone/>
              <a:defRPr b="1" sz="1323"/>
            </a:lvl9pPr>
          </a:lstStyle>
          <a:p/>
        </p:txBody>
      </p:sp>
      <p:sp>
        <p:nvSpPr>
          <p:cNvPr id="39" name="Google Shape;39;p7"/>
          <p:cNvSpPr txBox="1"/>
          <p:nvPr>
            <p:ph idx="2" type="body"/>
          </p:nvPr>
        </p:nvSpPr>
        <p:spPr>
          <a:xfrm>
            <a:off x="520713" y="3905482"/>
            <a:ext cx="3198096" cy="574437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27"/>
              </a:spcBef>
              <a:spcAft>
                <a:spcPts val="0"/>
              </a:spcAft>
              <a:buClr>
                <a:schemeClr val="dk1"/>
              </a:buClr>
              <a:buSzPts val="1800"/>
              <a:buChar char="•"/>
              <a:defRPr/>
            </a:lvl1pPr>
            <a:lvl2pPr indent="-342900" lvl="1" marL="914400" algn="l">
              <a:lnSpc>
                <a:spcPct val="90000"/>
              </a:lnSpc>
              <a:spcBef>
                <a:spcPts val="413"/>
              </a:spcBef>
              <a:spcAft>
                <a:spcPts val="0"/>
              </a:spcAft>
              <a:buClr>
                <a:schemeClr val="dk1"/>
              </a:buClr>
              <a:buSzPts val="1800"/>
              <a:buChar char="•"/>
              <a:defRPr/>
            </a:lvl2pPr>
            <a:lvl3pPr indent="-342900" lvl="2" marL="1371600" algn="l">
              <a:lnSpc>
                <a:spcPct val="90000"/>
              </a:lnSpc>
              <a:spcBef>
                <a:spcPts val="413"/>
              </a:spcBef>
              <a:spcAft>
                <a:spcPts val="0"/>
              </a:spcAft>
              <a:buClr>
                <a:schemeClr val="dk1"/>
              </a:buClr>
              <a:buSzPts val="1800"/>
              <a:buChar char="•"/>
              <a:defRPr/>
            </a:lvl3pPr>
            <a:lvl4pPr indent="-342900" lvl="3" marL="1828800" algn="l">
              <a:lnSpc>
                <a:spcPct val="90000"/>
              </a:lnSpc>
              <a:spcBef>
                <a:spcPts val="413"/>
              </a:spcBef>
              <a:spcAft>
                <a:spcPts val="0"/>
              </a:spcAft>
              <a:buClr>
                <a:schemeClr val="dk1"/>
              </a:buClr>
              <a:buSzPts val="1800"/>
              <a:buChar char="•"/>
              <a:defRPr/>
            </a:lvl4pPr>
            <a:lvl5pPr indent="-342900" lvl="4" marL="2286000" algn="l">
              <a:lnSpc>
                <a:spcPct val="90000"/>
              </a:lnSpc>
              <a:spcBef>
                <a:spcPts val="413"/>
              </a:spcBef>
              <a:spcAft>
                <a:spcPts val="0"/>
              </a:spcAft>
              <a:buClr>
                <a:schemeClr val="dk1"/>
              </a:buClr>
              <a:buSzPts val="1800"/>
              <a:buChar char="•"/>
              <a:defRPr/>
            </a:lvl5pPr>
            <a:lvl6pPr indent="-342900" lvl="5" marL="2743200" algn="l">
              <a:lnSpc>
                <a:spcPct val="90000"/>
              </a:lnSpc>
              <a:spcBef>
                <a:spcPts val="413"/>
              </a:spcBef>
              <a:spcAft>
                <a:spcPts val="0"/>
              </a:spcAft>
              <a:buClr>
                <a:schemeClr val="dk1"/>
              </a:buClr>
              <a:buSzPts val="1800"/>
              <a:buChar char="•"/>
              <a:defRPr/>
            </a:lvl6pPr>
            <a:lvl7pPr indent="-342900" lvl="6" marL="3200400" algn="l">
              <a:lnSpc>
                <a:spcPct val="90000"/>
              </a:lnSpc>
              <a:spcBef>
                <a:spcPts val="413"/>
              </a:spcBef>
              <a:spcAft>
                <a:spcPts val="0"/>
              </a:spcAft>
              <a:buClr>
                <a:schemeClr val="dk1"/>
              </a:buClr>
              <a:buSzPts val="1800"/>
              <a:buChar char="•"/>
              <a:defRPr/>
            </a:lvl7pPr>
            <a:lvl8pPr indent="-342900" lvl="7" marL="3657600" algn="l">
              <a:lnSpc>
                <a:spcPct val="90000"/>
              </a:lnSpc>
              <a:spcBef>
                <a:spcPts val="413"/>
              </a:spcBef>
              <a:spcAft>
                <a:spcPts val="0"/>
              </a:spcAft>
              <a:buClr>
                <a:schemeClr val="dk1"/>
              </a:buClr>
              <a:buSzPts val="1800"/>
              <a:buChar char="•"/>
              <a:defRPr/>
            </a:lvl8pPr>
            <a:lvl9pPr indent="-342900" lvl="8" marL="4114800" algn="l">
              <a:lnSpc>
                <a:spcPct val="90000"/>
              </a:lnSpc>
              <a:spcBef>
                <a:spcPts val="413"/>
              </a:spcBef>
              <a:spcAft>
                <a:spcPts val="0"/>
              </a:spcAft>
              <a:buClr>
                <a:schemeClr val="dk1"/>
              </a:buClr>
              <a:buSzPts val="1800"/>
              <a:buChar char="•"/>
              <a:defRPr/>
            </a:lvl9pPr>
          </a:lstStyle>
          <a:p/>
        </p:txBody>
      </p:sp>
      <p:sp>
        <p:nvSpPr>
          <p:cNvPr id="40" name="Google Shape;40;p7"/>
          <p:cNvSpPr txBox="1"/>
          <p:nvPr>
            <p:ph idx="3" type="body"/>
          </p:nvPr>
        </p:nvSpPr>
        <p:spPr>
          <a:xfrm>
            <a:off x="3827086" y="2620980"/>
            <a:ext cx="3213847" cy="128450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27"/>
              </a:spcBef>
              <a:spcAft>
                <a:spcPts val="0"/>
              </a:spcAft>
              <a:buClr>
                <a:schemeClr val="dk1"/>
              </a:buClr>
              <a:buSzPts val="1984"/>
              <a:buNone/>
              <a:defRPr b="1" sz="1984"/>
            </a:lvl1pPr>
            <a:lvl2pPr indent="-228600" lvl="1" marL="914400" algn="l">
              <a:lnSpc>
                <a:spcPct val="90000"/>
              </a:lnSpc>
              <a:spcBef>
                <a:spcPts val="413"/>
              </a:spcBef>
              <a:spcAft>
                <a:spcPts val="0"/>
              </a:spcAft>
              <a:buClr>
                <a:schemeClr val="dk1"/>
              </a:buClr>
              <a:buSzPts val="1653"/>
              <a:buNone/>
              <a:defRPr b="1" sz="1653"/>
            </a:lvl2pPr>
            <a:lvl3pPr indent="-228600" lvl="2" marL="1371600" algn="l">
              <a:lnSpc>
                <a:spcPct val="90000"/>
              </a:lnSpc>
              <a:spcBef>
                <a:spcPts val="413"/>
              </a:spcBef>
              <a:spcAft>
                <a:spcPts val="0"/>
              </a:spcAft>
              <a:buClr>
                <a:schemeClr val="dk1"/>
              </a:buClr>
              <a:buSzPts val="1488"/>
              <a:buNone/>
              <a:defRPr b="1" sz="1488"/>
            </a:lvl3pPr>
            <a:lvl4pPr indent="-228600" lvl="3" marL="1828800" algn="l">
              <a:lnSpc>
                <a:spcPct val="90000"/>
              </a:lnSpc>
              <a:spcBef>
                <a:spcPts val="413"/>
              </a:spcBef>
              <a:spcAft>
                <a:spcPts val="0"/>
              </a:spcAft>
              <a:buClr>
                <a:schemeClr val="dk1"/>
              </a:buClr>
              <a:buSzPts val="1323"/>
              <a:buNone/>
              <a:defRPr b="1" sz="1323"/>
            </a:lvl4pPr>
            <a:lvl5pPr indent="-228600" lvl="4" marL="2286000" algn="l">
              <a:lnSpc>
                <a:spcPct val="90000"/>
              </a:lnSpc>
              <a:spcBef>
                <a:spcPts val="413"/>
              </a:spcBef>
              <a:spcAft>
                <a:spcPts val="0"/>
              </a:spcAft>
              <a:buClr>
                <a:schemeClr val="dk1"/>
              </a:buClr>
              <a:buSzPts val="1323"/>
              <a:buNone/>
              <a:defRPr b="1" sz="1323"/>
            </a:lvl5pPr>
            <a:lvl6pPr indent="-228600" lvl="5" marL="2743200" algn="l">
              <a:lnSpc>
                <a:spcPct val="90000"/>
              </a:lnSpc>
              <a:spcBef>
                <a:spcPts val="413"/>
              </a:spcBef>
              <a:spcAft>
                <a:spcPts val="0"/>
              </a:spcAft>
              <a:buClr>
                <a:schemeClr val="dk1"/>
              </a:buClr>
              <a:buSzPts val="1323"/>
              <a:buNone/>
              <a:defRPr b="1" sz="1323"/>
            </a:lvl6pPr>
            <a:lvl7pPr indent="-228600" lvl="6" marL="3200400" algn="l">
              <a:lnSpc>
                <a:spcPct val="90000"/>
              </a:lnSpc>
              <a:spcBef>
                <a:spcPts val="413"/>
              </a:spcBef>
              <a:spcAft>
                <a:spcPts val="0"/>
              </a:spcAft>
              <a:buClr>
                <a:schemeClr val="dk1"/>
              </a:buClr>
              <a:buSzPts val="1323"/>
              <a:buNone/>
              <a:defRPr b="1" sz="1323"/>
            </a:lvl7pPr>
            <a:lvl8pPr indent="-228600" lvl="7" marL="3657600" algn="l">
              <a:lnSpc>
                <a:spcPct val="90000"/>
              </a:lnSpc>
              <a:spcBef>
                <a:spcPts val="413"/>
              </a:spcBef>
              <a:spcAft>
                <a:spcPts val="0"/>
              </a:spcAft>
              <a:buClr>
                <a:schemeClr val="dk1"/>
              </a:buClr>
              <a:buSzPts val="1323"/>
              <a:buNone/>
              <a:defRPr b="1" sz="1323"/>
            </a:lvl8pPr>
            <a:lvl9pPr indent="-228600" lvl="8" marL="4114800" algn="l">
              <a:lnSpc>
                <a:spcPct val="90000"/>
              </a:lnSpc>
              <a:spcBef>
                <a:spcPts val="413"/>
              </a:spcBef>
              <a:spcAft>
                <a:spcPts val="0"/>
              </a:spcAft>
              <a:buClr>
                <a:schemeClr val="dk1"/>
              </a:buClr>
              <a:buSzPts val="1323"/>
              <a:buNone/>
              <a:defRPr b="1" sz="1323"/>
            </a:lvl9pPr>
          </a:lstStyle>
          <a:p/>
        </p:txBody>
      </p:sp>
      <p:sp>
        <p:nvSpPr>
          <p:cNvPr id="41" name="Google Shape;41;p7"/>
          <p:cNvSpPr txBox="1"/>
          <p:nvPr>
            <p:ph idx="4" type="body"/>
          </p:nvPr>
        </p:nvSpPr>
        <p:spPr>
          <a:xfrm>
            <a:off x="3827086" y="3905482"/>
            <a:ext cx="3213847" cy="574437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27"/>
              </a:spcBef>
              <a:spcAft>
                <a:spcPts val="0"/>
              </a:spcAft>
              <a:buClr>
                <a:schemeClr val="dk1"/>
              </a:buClr>
              <a:buSzPts val="1800"/>
              <a:buChar char="•"/>
              <a:defRPr/>
            </a:lvl1pPr>
            <a:lvl2pPr indent="-342900" lvl="1" marL="914400" algn="l">
              <a:lnSpc>
                <a:spcPct val="90000"/>
              </a:lnSpc>
              <a:spcBef>
                <a:spcPts val="413"/>
              </a:spcBef>
              <a:spcAft>
                <a:spcPts val="0"/>
              </a:spcAft>
              <a:buClr>
                <a:schemeClr val="dk1"/>
              </a:buClr>
              <a:buSzPts val="1800"/>
              <a:buChar char="•"/>
              <a:defRPr/>
            </a:lvl2pPr>
            <a:lvl3pPr indent="-342900" lvl="2" marL="1371600" algn="l">
              <a:lnSpc>
                <a:spcPct val="90000"/>
              </a:lnSpc>
              <a:spcBef>
                <a:spcPts val="413"/>
              </a:spcBef>
              <a:spcAft>
                <a:spcPts val="0"/>
              </a:spcAft>
              <a:buClr>
                <a:schemeClr val="dk1"/>
              </a:buClr>
              <a:buSzPts val="1800"/>
              <a:buChar char="•"/>
              <a:defRPr/>
            </a:lvl3pPr>
            <a:lvl4pPr indent="-342900" lvl="3" marL="1828800" algn="l">
              <a:lnSpc>
                <a:spcPct val="90000"/>
              </a:lnSpc>
              <a:spcBef>
                <a:spcPts val="413"/>
              </a:spcBef>
              <a:spcAft>
                <a:spcPts val="0"/>
              </a:spcAft>
              <a:buClr>
                <a:schemeClr val="dk1"/>
              </a:buClr>
              <a:buSzPts val="1800"/>
              <a:buChar char="•"/>
              <a:defRPr/>
            </a:lvl4pPr>
            <a:lvl5pPr indent="-342900" lvl="4" marL="2286000" algn="l">
              <a:lnSpc>
                <a:spcPct val="90000"/>
              </a:lnSpc>
              <a:spcBef>
                <a:spcPts val="413"/>
              </a:spcBef>
              <a:spcAft>
                <a:spcPts val="0"/>
              </a:spcAft>
              <a:buClr>
                <a:schemeClr val="dk1"/>
              </a:buClr>
              <a:buSzPts val="1800"/>
              <a:buChar char="•"/>
              <a:defRPr/>
            </a:lvl5pPr>
            <a:lvl6pPr indent="-342900" lvl="5" marL="2743200" algn="l">
              <a:lnSpc>
                <a:spcPct val="90000"/>
              </a:lnSpc>
              <a:spcBef>
                <a:spcPts val="413"/>
              </a:spcBef>
              <a:spcAft>
                <a:spcPts val="0"/>
              </a:spcAft>
              <a:buClr>
                <a:schemeClr val="dk1"/>
              </a:buClr>
              <a:buSzPts val="1800"/>
              <a:buChar char="•"/>
              <a:defRPr/>
            </a:lvl6pPr>
            <a:lvl7pPr indent="-342900" lvl="6" marL="3200400" algn="l">
              <a:lnSpc>
                <a:spcPct val="90000"/>
              </a:lnSpc>
              <a:spcBef>
                <a:spcPts val="413"/>
              </a:spcBef>
              <a:spcAft>
                <a:spcPts val="0"/>
              </a:spcAft>
              <a:buClr>
                <a:schemeClr val="dk1"/>
              </a:buClr>
              <a:buSzPts val="1800"/>
              <a:buChar char="•"/>
              <a:defRPr/>
            </a:lvl7pPr>
            <a:lvl8pPr indent="-342900" lvl="7" marL="3657600" algn="l">
              <a:lnSpc>
                <a:spcPct val="90000"/>
              </a:lnSpc>
              <a:spcBef>
                <a:spcPts val="413"/>
              </a:spcBef>
              <a:spcAft>
                <a:spcPts val="0"/>
              </a:spcAft>
              <a:buClr>
                <a:schemeClr val="dk1"/>
              </a:buClr>
              <a:buSzPts val="1800"/>
              <a:buChar char="•"/>
              <a:defRPr/>
            </a:lvl8pPr>
            <a:lvl9pPr indent="-342900" lvl="8" marL="4114800" algn="l">
              <a:lnSpc>
                <a:spcPct val="90000"/>
              </a:lnSpc>
              <a:spcBef>
                <a:spcPts val="413"/>
              </a:spcBef>
              <a:spcAft>
                <a:spcPts val="0"/>
              </a:spcAft>
              <a:buClr>
                <a:schemeClr val="dk1"/>
              </a:buClr>
              <a:buSzPts val="1800"/>
              <a:buChar char="•"/>
              <a:defRPr/>
            </a:lvl9pPr>
          </a:lstStyle>
          <a:p/>
        </p:txBody>
      </p:sp>
      <p:sp>
        <p:nvSpPr>
          <p:cNvPr id="42" name="Google Shape;42;p7"/>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519728" y="569242"/>
            <a:ext cx="6520220" cy="206659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645"/>
              <a:buFont typeface="Calibri"/>
              <a:buNone/>
              <a:defRPr sz="264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3213847" y="1539425"/>
            <a:ext cx="3827085" cy="7598117"/>
          </a:xfrm>
          <a:prstGeom prst="rect">
            <a:avLst/>
          </a:prstGeom>
          <a:noFill/>
          <a:ln>
            <a:noFill/>
          </a:ln>
        </p:spPr>
        <p:txBody>
          <a:bodyPr anchorCtr="0" anchor="t" bIns="45700" lIns="91425" spcFirstLastPara="1" rIns="91425" wrap="square" tIns="45700">
            <a:normAutofit/>
          </a:bodyPr>
          <a:lstStyle>
            <a:lvl1pPr indent="-396557" lvl="0" marL="457200" algn="l">
              <a:lnSpc>
                <a:spcPct val="90000"/>
              </a:lnSpc>
              <a:spcBef>
                <a:spcPts val="827"/>
              </a:spcBef>
              <a:spcAft>
                <a:spcPts val="0"/>
              </a:spcAft>
              <a:buClr>
                <a:schemeClr val="dk1"/>
              </a:buClr>
              <a:buSzPts val="2645"/>
              <a:buChar char="•"/>
              <a:defRPr sz="2645"/>
            </a:lvl1pPr>
            <a:lvl2pPr indent="-375602" lvl="1" marL="914400" algn="l">
              <a:lnSpc>
                <a:spcPct val="90000"/>
              </a:lnSpc>
              <a:spcBef>
                <a:spcPts val="413"/>
              </a:spcBef>
              <a:spcAft>
                <a:spcPts val="0"/>
              </a:spcAft>
              <a:buClr>
                <a:schemeClr val="dk1"/>
              </a:buClr>
              <a:buSzPts val="2315"/>
              <a:buChar char="•"/>
              <a:defRPr sz="2315"/>
            </a:lvl2pPr>
            <a:lvl3pPr indent="-354583" lvl="2" marL="1371600" algn="l">
              <a:lnSpc>
                <a:spcPct val="90000"/>
              </a:lnSpc>
              <a:spcBef>
                <a:spcPts val="413"/>
              </a:spcBef>
              <a:spcAft>
                <a:spcPts val="0"/>
              </a:spcAft>
              <a:buClr>
                <a:schemeClr val="dk1"/>
              </a:buClr>
              <a:buSzPts val="1984"/>
              <a:buChar char="•"/>
              <a:defRPr sz="1984"/>
            </a:lvl3pPr>
            <a:lvl4pPr indent="-333565" lvl="3" marL="1828800" algn="l">
              <a:lnSpc>
                <a:spcPct val="90000"/>
              </a:lnSpc>
              <a:spcBef>
                <a:spcPts val="413"/>
              </a:spcBef>
              <a:spcAft>
                <a:spcPts val="0"/>
              </a:spcAft>
              <a:buClr>
                <a:schemeClr val="dk1"/>
              </a:buClr>
              <a:buSzPts val="1653"/>
              <a:buChar char="•"/>
              <a:defRPr sz="1653"/>
            </a:lvl4pPr>
            <a:lvl5pPr indent="-333565" lvl="4" marL="2286000" algn="l">
              <a:lnSpc>
                <a:spcPct val="90000"/>
              </a:lnSpc>
              <a:spcBef>
                <a:spcPts val="413"/>
              </a:spcBef>
              <a:spcAft>
                <a:spcPts val="0"/>
              </a:spcAft>
              <a:buClr>
                <a:schemeClr val="dk1"/>
              </a:buClr>
              <a:buSzPts val="1653"/>
              <a:buChar char="•"/>
              <a:defRPr sz="1653"/>
            </a:lvl5pPr>
            <a:lvl6pPr indent="-333565" lvl="5" marL="2743200" algn="l">
              <a:lnSpc>
                <a:spcPct val="90000"/>
              </a:lnSpc>
              <a:spcBef>
                <a:spcPts val="413"/>
              </a:spcBef>
              <a:spcAft>
                <a:spcPts val="0"/>
              </a:spcAft>
              <a:buClr>
                <a:schemeClr val="dk1"/>
              </a:buClr>
              <a:buSzPts val="1653"/>
              <a:buChar char="•"/>
              <a:defRPr sz="1653"/>
            </a:lvl6pPr>
            <a:lvl7pPr indent="-333565" lvl="6" marL="3200400" algn="l">
              <a:lnSpc>
                <a:spcPct val="90000"/>
              </a:lnSpc>
              <a:spcBef>
                <a:spcPts val="413"/>
              </a:spcBef>
              <a:spcAft>
                <a:spcPts val="0"/>
              </a:spcAft>
              <a:buClr>
                <a:schemeClr val="dk1"/>
              </a:buClr>
              <a:buSzPts val="1653"/>
              <a:buChar char="•"/>
              <a:defRPr sz="1653"/>
            </a:lvl7pPr>
            <a:lvl8pPr indent="-333565" lvl="7" marL="3657600" algn="l">
              <a:lnSpc>
                <a:spcPct val="90000"/>
              </a:lnSpc>
              <a:spcBef>
                <a:spcPts val="413"/>
              </a:spcBef>
              <a:spcAft>
                <a:spcPts val="0"/>
              </a:spcAft>
              <a:buClr>
                <a:schemeClr val="dk1"/>
              </a:buClr>
              <a:buSzPts val="1653"/>
              <a:buChar char="•"/>
              <a:defRPr sz="1653"/>
            </a:lvl8pPr>
            <a:lvl9pPr indent="-333565" lvl="8" marL="4114800" algn="l">
              <a:lnSpc>
                <a:spcPct val="90000"/>
              </a:lnSpc>
              <a:spcBef>
                <a:spcPts val="413"/>
              </a:spcBef>
              <a:spcAft>
                <a:spcPts val="0"/>
              </a:spcAft>
              <a:buClr>
                <a:schemeClr val="dk1"/>
              </a:buClr>
              <a:buSzPts val="1653"/>
              <a:buChar char="•"/>
              <a:defRPr sz="1653"/>
            </a:lvl9pPr>
          </a:lstStyle>
          <a:p/>
        </p:txBody>
      </p:sp>
      <p:sp>
        <p:nvSpPr>
          <p:cNvPr id="57" name="Google Shape;57;p10"/>
          <p:cNvSpPr txBox="1"/>
          <p:nvPr>
            <p:ph idx="2" type="body"/>
          </p:nvPr>
        </p:nvSpPr>
        <p:spPr>
          <a:xfrm>
            <a:off x="520712" y="3207544"/>
            <a:ext cx="2438192" cy="59423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27"/>
              </a:spcBef>
              <a:spcAft>
                <a:spcPts val="0"/>
              </a:spcAft>
              <a:buClr>
                <a:schemeClr val="dk1"/>
              </a:buClr>
              <a:buSzPts val="1323"/>
              <a:buNone/>
              <a:defRPr sz="1323"/>
            </a:lvl1pPr>
            <a:lvl2pPr indent="-228600" lvl="1" marL="914400" algn="l">
              <a:lnSpc>
                <a:spcPct val="90000"/>
              </a:lnSpc>
              <a:spcBef>
                <a:spcPts val="413"/>
              </a:spcBef>
              <a:spcAft>
                <a:spcPts val="0"/>
              </a:spcAft>
              <a:buClr>
                <a:schemeClr val="dk1"/>
              </a:buClr>
              <a:buSzPts val="1157"/>
              <a:buNone/>
              <a:defRPr sz="1157"/>
            </a:lvl2pPr>
            <a:lvl3pPr indent="-228600" lvl="2" marL="1371600" algn="l">
              <a:lnSpc>
                <a:spcPct val="90000"/>
              </a:lnSpc>
              <a:spcBef>
                <a:spcPts val="413"/>
              </a:spcBef>
              <a:spcAft>
                <a:spcPts val="0"/>
              </a:spcAft>
              <a:buClr>
                <a:schemeClr val="dk1"/>
              </a:buClr>
              <a:buSzPts val="992"/>
              <a:buNone/>
              <a:defRPr sz="992"/>
            </a:lvl3pPr>
            <a:lvl4pPr indent="-228600" lvl="3" marL="1828800" algn="l">
              <a:lnSpc>
                <a:spcPct val="90000"/>
              </a:lnSpc>
              <a:spcBef>
                <a:spcPts val="413"/>
              </a:spcBef>
              <a:spcAft>
                <a:spcPts val="0"/>
              </a:spcAft>
              <a:buClr>
                <a:schemeClr val="dk1"/>
              </a:buClr>
              <a:buSzPts val="827"/>
              <a:buNone/>
              <a:defRPr sz="827"/>
            </a:lvl4pPr>
            <a:lvl5pPr indent="-228600" lvl="4" marL="2286000" algn="l">
              <a:lnSpc>
                <a:spcPct val="90000"/>
              </a:lnSpc>
              <a:spcBef>
                <a:spcPts val="413"/>
              </a:spcBef>
              <a:spcAft>
                <a:spcPts val="0"/>
              </a:spcAft>
              <a:buClr>
                <a:schemeClr val="dk1"/>
              </a:buClr>
              <a:buSzPts val="827"/>
              <a:buNone/>
              <a:defRPr sz="827"/>
            </a:lvl5pPr>
            <a:lvl6pPr indent="-228600" lvl="5" marL="2743200" algn="l">
              <a:lnSpc>
                <a:spcPct val="90000"/>
              </a:lnSpc>
              <a:spcBef>
                <a:spcPts val="413"/>
              </a:spcBef>
              <a:spcAft>
                <a:spcPts val="0"/>
              </a:spcAft>
              <a:buClr>
                <a:schemeClr val="dk1"/>
              </a:buClr>
              <a:buSzPts val="827"/>
              <a:buNone/>
              <a:defRPr sz="827"/>
            </a:lvl6pPr>
            <a:lvl7pPr indent="-228600" lvl="6" marL="3200400" algn="l">
              <a:lnSpc>
                <a:spcPct val="90000"/>
              </a:lnSpc>
              <a:spcBef>
                <a:spcPts val="413"/>
              </a:spcBef>
              <a:spcAft>
                <a:spcPts val="0"/>
              </a:spcAft>
              <a:buClr>
                <a:schemeClr val="dk1"/>
              </a:buClr>
              <a:buSzPts val="827"/>
              <a:buNone/>
              <a:defRPr sz="827"/>
            </a:lvl7pPr>
            <a:lvl8pPr indent="-228600" lvl="7" marL="3657600" algn="l">
              <a:lnSpc>
                <a:spcPct val="90000"/>
              </a:lnSpc>
              <a:spcBef>
                <a:spcPts val="413"/>
              </a:spcBef>
              <a:spcAft>
                <a:spcPts val="0"/>
              </a:spcAft>
              <a:buClr>
                <a:schemeClr val="dk1"/>
              </a:buClr>
              <a:buSzPts val="827"/>
              <a:buNone/>
              <a:defRPr sz="827"/>
            </a:lvl8pPr>
            <a:lvl9pPr indent="-228600" lvl="8" marL="4114800" algn="l">
              <a:lnSpc>
                <a:spcPct val="90000"/>
              </a:lnSpc>
              <a:spcBef>
                <a:spcPts val="413"/>
              </a:spcBef>
              <a:spcAft>
                <a:spcPts val="0"/>
              </a:spcAft>
              <a:buClr>
                <a:schemeClr val="dk1"/>
              </a:buClr>
              <a:buSzPts val="827"/>
              <a:buNone/>
              <a:defRPr sz="827"/>
            </a:lvl9pPr>
          </a:lstStyle>
          <a:p/>
        </p:txBody>
      </p:sp>
      <p:sp>
        <p:nvSpPr>
          <p:cNvPr id="58" name="Google Shape;58;p10"/>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645"/>
              <a:buFont typeface="Calibri"/>
              <a:buNone/>
              <a:defRPr sz="264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3213847" y="1539425"/>
            <a:ext cx="3827085" cy="7598117"/>
          </a:xfrm>
          <a:prstGeom prst="rect">
            <a:avLst/>
          </a:prstGeom>
          <a:noFill/>
          <a:ln>
            <a:noFill/>
          </a:ln>
        </p:spPr>
      </p:sp>
      <p:sp>
        <p:nvSpPr>
          <p:cNvPr id="64" name="Google Shape;64;p11"/>
          <p:cNvSpPr txBox="1"/>
          <p:nvPr>
            <p:ph idx="1" type="body"/>
          </p:nvPr>
        </p:nvSpPr>
        <p:spPr>
          <a:xfrm>
            <a:off x="520712" y="3207544"/>
            <a:ext cx="2438192" cy="59423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27"/>
              </a:spcBef>
              <a:spcAft>
                <a:spcPts val="0"/>
              </a:spcAft>
              <a:buClr>
                <a:schemeClr val="dk1"/>
              </a:buClr>
              <a:buSzPts val="1323"/>
              <a:buNone/>
              <a:defRPr sz="1323"/>
            </a:lvl1pPr>
            <a:lvl2pPr indent="-228600" lvl="1" marL="914400" algn="l">
              <a:lnSpc>
                <a:spcPct val="90000"/>
              </a:lnSpc>
              <a:spcBef>
                <a:spcPts val="413"/>
              </a:spcBef>
              <a:spcAft>
                <a:spcPts val="0"/>
              </a:spcAft>
              <a:buClr>
                <a:schemeClr val="dk1"/>
              </a:buClr>
              <a:buSzPts val="1157"/>
              <a:buNone/>
              <a:defRPr sz="1157"/>
            </a:lvl2pPr>
            <a:lvl3pPr indent="-228600" lvl="2" marL="1371600" algn="l">
              <a:lnSpc>
                <a:spcPct val="90000"/>
              </a:lnSpc>
              <a:spcBef>
                <a:spcPts val="413"/>
              </a:spcBef>
              <a:spcAft>
                <a:spcPts val="0"/>
              </a:spcAft>
              <a:buClr>
                <a:schemeClr val="dk1"/>
              </a:buClr>
              <a:buSzPts val="992"/>
              <a:buNone/>
              <a:defRPr sz="992"/>
            </a:lvl3pPr>
            <a:lvl4pPr indent="-228600" lvl="3" marL="1828800" algn="l">
              <a:lnSpc>
                <a:spcPct val="90000"/>
              </a:lnSpc>
              <a:spcBef>
                <a:spcPts val="413"/>
              </a:spcBef>
              <a:spcAft>
                <a:spcPts val="0"/>
              </a:spcAft>
              <a:buClr>
                <a:schemeClr val="dk1"/>
              </a:buClr>
              <a:buSzPts val="827"/>
              <a:buNone/>
              <a:defRPr sz="827"/>
            </a:lvl4pPr>
            <a:lvl5pPr indent="-228600" lvl="4" marL="2286000" algn="l">
              <a:lnSpc>
                <a:spcPct val="90000"/>
              </a:lnSpc>
              <a:spcBef>
                <a:spcPts val="413"/>
              </a:spcBef>
              <a:spcAft>
                <a:spcPts val="0"/>
              </a:spcAft>
              <a:buClr>
                <a:schemeClr val="dk1"/>
              </a:buClr>
              <a:buSzPts val="827"/>
              <a:buNone/>
              <a:defRPr sz="827"/>
            </a:lvl5pPr>
            <a:lvl6pPr indent="-228600" lvl="5" marL="2743200" algn="l">
              <a:lnSpc>
                <a:spcPct val="90000"/>
              </a:lnSpc>
              <a:spcBef>
                <a:spcPts val="413"/>
              </a:spcBef>
              <a:spcAft>
                <a:spcPts val="0"/>
              </a:spcAft>
              <a:buClr>
                <a:schemeClr val="dk1"/>
              </a:buClr>
              <a:buSzPts val="827"/>
              <a:buNone/>
              <a:defRPr sz="827"/>
            </a:lvl6pPr>
            <a:lvl7pPr indent="-228600" lvl="6" marL="3200400" algn="l">
              <a:lnSpc>
                <a:spcPct val="90000"/>
              </a:lnSpc>
              <a:spcBef>
                <a:spcPts val="413"/>
              </a:spcBef>
              <a:spcAft>
                <a:spcPts val="0"/>
              </a:spcAft>
              <a:buClr>
                <a:schemeClr val="dk1"/>
              </a:buClr>
              <a:buSzPts val="827"/>
              <a:buNone/>
              <a:defRPr sz="827"/>
            </a:lvl7pPr>
            <a:lvl8pPr indent="-228600" lvl="7" marL="3657600" algn="l">
              <a:lnSpc>
                <a:spcPct val="90000"/>
              </a:lnSpc>
              <a:spcBef>
                <a:spcPts val="413"/>
              </a:spcBef>
              <a:spcAft>
                <a:spcPts val="0"/>
              </a:spcAft>
              <a:buClr>
                <a:schemeClr val="dk1"/>
              </a:buClr>
              <a:buSzPts val="827"/>
              <a:buNone/>
              <a:defRPr sz="827"/>
            </a:lvl8pPr>
            <a:lvl9pPr indent="-228600" lvl="8" marL="4114800" algn="l">
              <a:lnSpc>
                <a:spcPct val="90000"/>
              </a:lnSpc>
              <a:spcBef>
                <a:spcPts val="413"/>
              </a:spcBef>
              <a:spcAft>
                <a:spcPts val="0"/>
              </a:spcAft>
              <a:buClr>
                <a:schemeClr val="dk1"/>
              </a:buClr>
              <a:buSzPts val="827"/>
              <a:buNone/>
              <a:defRPr sz="827"/>
            </a:lvl9pPr>
          </a:lstStyle>
          <a:p/>
        </p:txBody>
      </p:sp>
      <p:sp>
        <p:nvSpPr>
          <p:cNvPr id="65" name="Google Shape;65;p11"/>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519728" y="569242"/>
            <a:ext cx="6520220" cy="206659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637"/>
              <a:buFont typeface="Calibri"/>
              <a:buNone/>
              <a:defRPr b="0" i="0" sz="3637"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519728" y="2846200"/>
            <a:ext cx="6520220" cy="6783857"/>
          </a:xfrm>
          <a:prstGeom prst="rect">
            <a:avLst/>
          </a:prstGeom>
          <a:noFill/>
          <a:ln>
            <a:noFill/>
          </a:ln>
        </p:spPr>
        <p:txBody>
          <a:bodyPr anchorCtr="0" anchor="t" bIns="45700" lIns="91425" spcFirstLastPara="1" rIns="91425" wrap="square" tIns="45700">
            <a:normAutofit/>
          </a:bodyPr>
          <a:lstStyle>
            <a:lvl1pPr indent="-375602" lvl="0" marL="457200" marR="0" rtl="0" algn="l">
              <a:lnSpc>
                <a:spcPct val="90000"/>
              </a:lnSpc>
              <a:spcBef>
                <a:spcPts val="827"/>
              </a:spcBef>
              <a:spcAft>
                <a:spcPts val="0"/>
              </a:spcAft>
              <a:buClr>
                <a:schemeClr val="dk1"/>
              </a:buClr>
              <a:buSzPts val="2315"/>
              <a:buFont typeface="Arial"/>
              <a:buChar char="•"/>
              <a:defRPr b="0" i="0" sz="2315" u="none" cap="none" strike="noStrike">
                <a:solidFill>
                  <a:schemeClr val="dk1"/>
                </a:solidFill>
                <a:latin typeface="Calibri"/>
                <a:ea typeface="Calibri"/>
                <a:cs typeface="Calibri"/>
                <a:sym typeface="Calibri"/>
              </a:defRPr>
            </a:lvl1pPr>
            <a:lvl2pPr indent="-354583" lvl="1" marL="914400" marR="0" rtl="0" algn="l">
              <a:lnSpc>
                <a:spcPct val="90000"/>
              </a:lnSpc>
              <a:spcBef>
                <a:spcPts val="413"/>
              </a:spcBef>
              <a:spcAft>
                <a:spcPts val="0"/>
              </a:spcAft>
              <a:buClr>
                <a:schemeClr val="dk1"/>
              </a:buClr>
              <a:buSzPts val="1984"/>
              <a:buFont typeface="Arial"/>
              <a:buChar char="•"/>
              <a:defRPr b="0" i="0" sz="1984" u="none" cap="none" strike="noStrike">
                <a:solidFill>
                  <a:schemeClr val="dk1"/>
                </a:solidFill>
                <a:latin typeface="Calibri"/>
                <a:ea typeface="Calibri"/>
                <a:cs typeface="Calibri"/>
                <a:sym typeface="Calibri"/>
              </a:defRPr>
            </a:lvl2pPr>
            <a:lvl3pPr indent="-333565" lvl="2" marL="1371600" marR="0" rtl="0" algn="l">
              <a:lnSpc>
                <a:spcPct val="90000"/>
              </a:lnSpc>
              <a:spcBef>
                <a:spcPts val="413"/>
              </a:spcBef>
              <a:spcAft>
                <a:spcPts val="0"/>
              </a:spcAft>
              <a:buClr>
                <a:schemeClr val="dk1"/>
              </a:buClr>
              <a:buSzPts val="1653"/>
              <a:buFont typeface="Arial"/>
              <a:buChar char="•"/>
              <a:defRPr b="0" i="0" sz="1653" u="none" cap="none" strike="noStrike">
                <a:solidFill>
                  <a:schemeClr val="dk1"/>
                </a:solidFill>
                <a:latin typeface="Calibri"/>
                <a:ea typeface="Calibri"/>
                <a:cs typeface="Calibri"/>
                <a:sym typeface="Calibri"/>
              </a:defRPr>
            </a:lvl3pPr>
            <a:lvl4pPr indent="-323088" lvl="3" marL="1828800" marR="0" rtl="0" algn="l">
              <a:lnSpc>
                <a:spcPct val="90000"/>
              </a:lnSpc>
              <a:spcBef>
                <a:spcPts val="413"/>
              </a:spcBef>
              <a:spcAft>
                <a:spcPts val="0"/>
              </a:spcAft>
              <a:buClr>
                <a:schemeClr val="dk1"/>
              </a:buClr>
              <a:buSzPts val="1488"/>
              <a:buFont typeface="Arial"/>
              <a:buChar char="•"/>
              <a:defRPr b="0" i="0" sz="1488" u="none" cap="none" strike="noStrike">
                <a:solidFill>
                  <a:schemeClr val="dk1"/>
                </a:solidFill>
                <a:latin typeface="Calibri"/>
                <a:ea typeface="Calibri"/>
                <a:cs typeface="Calibri"/>
                <a:sym typeface="Calibri"/>
              </a:defRPr>
            </a:lvl4pPr>
            <a:lvl5pPr indent="-323088" lvl="4" marL="2286000" marR="0" rtl="0" algn="l">
              <a:lnSpc>
                <a:spcPct val="90000"/>
              </a:lnSpc>
              <a:spcBef>
                <a:spcPts val="413"/>
              </a:spcBef>
              <a:spcAft>
                <a:spcPts val="0"/>
              </a:spcAft>
              <a:buClr>
                <a:schemeClr val="dk1"/>
              </a:buClr>
              <a:buSzPts val="1488"/>
              <a:buFont typeface="Arial"/>
              <a:buChar char="•"/>
              <a:defRPr b="0" i="0" sz="1488" u="none" cap="none" strike="noStrike">
                <a:solidFill>
                  <a:schemeClr val="dk1"/>
                </a:solidFill>
                <a:latin typeface="Calibri"/>
                <a:ea typeface="Calibri"/>
                <a:cs typeface="Calibri"/>
                <a:sym typeface="Calibri"/>
              </a:defRPr>
            </a:lvl5pPr>
            <a:lvl6pPr indent="-323088" lvl="5" marL="2743200" marR="0" rtl="0" algn="l">
              <a:lnSpc>
                <a:spcPct val="90000"/>
              </a:lnSpc>
              <a:spcBef>
                <a:spcPts val="413"/>
              </a:spcBef>
              <a:spcAft>
                <a:spcPts val="0"/>
              </a:spcAft>
              <a:buClr>
                <a:schemeClr val="dk1"/>
              </a:buClr>
              <a:buSzPts val="1488"/>
              <a:buFont typeface="Arial"/>
              <a:buChar char="•"/>
              <a:defRPr b="0" i="0" sz="1488" u="none" cap="none" strike="noStrike">
                <a:solidFill>
                  <a:schemeClr val="dk1"/>
                </a:solidFill>
                <a:latin typeface="Calibri"/>
                <a:ea typeface="Calibri"/>
                <a:cs typeface="Calibri"/>
                <a:sym typeface="Calibri"/>
              </a:defRPr>
            </a:lvl6pPr>
            <a:lvl7pPr indent="-323088" lvl="6" marL="3200400" marR="0" rtl="0" algn="l">
              <a:lnSpc>
                <a:spcPct val="90000"/>
              </a:lnSpc>
              <a:spcBef>
                <a:spcPts val="413"/>
              </a:spcBef>
              <a:spcAft>
                <a:spcPts val="0"/>
              </a:spcAft>
              <a:buClr>
                <a:schemeClr val="dk1"/>
              </a:buClr>
              <a:buSzPts val="1488"/>
              <a:buFont typeface="Arial"/>
              <a:buChar char="•"/>
              <a:defRPr b="0" i="0" sz="1488" u="none" cap="none" strike="noStrike">
                <a:solidFill>
                  <a:schemeClr val="dk1"/>
                </a:solidFill>
                <a:latin typeface="Calibri"/>
                <a:ea typeface="Calibri"/>
                <a:cs typeface="Calibri"/>
                <a:sym typeface="Calibri"/>
              </a:defRPr>
            </a:lvl7pPr>
            <a:lvl8pPr indent="-323088" lvl="7" marL="3657600" marR="0" rtl="0" algn="l">
              <a:lnSpc>
                <a:spcPct val="90000"/>
              </a:lnSpc>
              <a:spcBef>
                <a:spcPts val="413"/>
              </a:spcBef>
              <a:spcAft>
                <a:spcPts val="0"/>
              </a:spcAft>
              <a:buClr>
                <a:schemeClr val="dk1"/>
              </a:buClr>
              <a:buSzPts val="1488"/>
              <a:buFont typeface="Arial"/>
              <a:buChar char="•"/>
              <a:defRPr b="0" i="0" sz="1488" u="none" cap="none" strike="noStrike">
                <a:solidFill>
                  <a:schemeClr val="dk1"/>
                </a:solidFill>
                <a:latin typeface="Calibri"/>
                <a:ea typeface="Calibri"/>
                <a:cs typeface="Calibri"/>
                <a:sym typeface="Calibri"/>
              </a:defRPr>
            </a:lvl8pPr>
            <a:lvl9pPr indent="-323088" lvl="8" marL="4114800" marR="0" rtl="0" algn="l">
              <a:lnSpc>
                <a:spcPct val="90000"/>
              </a:lnSpc>
              <a:spcBef>
                <a:spcPts val="413"/>
              </a:spcBef>
              <a:spcAft>
                <a:spcPts val="0"/>
              </a:spcAft>
              <a:buClr>
                <a:schemeClr val="dk1"/>
              </a:buClr>
              <a:buSzPts val="1488"/>
              <a:buFont typeface="Arial"/>
              <a:buChar char="•"/>
              <a:defRPr b="0" i="0" sz="1488"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519728" y="9909729"/>
            <a:ext cx="1700927" cy="5692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92"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2504143" y="9909729"/>
            <a:ext cx="2551390" cy="56924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92"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5339020" y="9909729"/>
            <a:ext cx="1700927" cy="56924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92" u="none" cap="none" strike="noStrike">
                <a:solidFill>
                  <a:srgbClr val="888888"/>
                </a:solidFill>
                <a:latin typeface="Calibri"/>
                <a:ea typeface="Calibri"/>
                <a:cs typeface="Calibri"/>
                <a:sym typeface="Calibri"/>
              </a:defRPr>
            </a:lvl1pPr>
            <a:lvl2pPr indent="0" lvl="1" marL="0" marR="0" rtl="0" algn="r">
              <a:spcBef>
                <a:spcPts val="0"/>
              </a:spcBef>
              <a:buNone/>
              <a:defRPr b="0" i="0" sz="992" u="none" cap="none" strike="noStrike">
                <a:solidFill>
                  <a:srgbClr val="888888"/>
                </a:solidFill>
                <a:latin typeface="Calibri"/>
                <a:ea typeface="Calibri"/>
                <a:cs typeface="Calibri"/>
                <a:sym typeface="Calibri"/>
              </a:defRPr>
            </a:lvl2pPr>
            <a:lvl3pPr indent="0" lvl="2" marL="0" marR="0" rtl="0" algn="r">
              <a:spcBef>
                <a:spcPts val="0"/>
              </a:spcBef>
              <a:buNone/>
              <a:defRPr b="0" i="0" sz="992" u="none" cap="none" strike="noStrike">
                <a:solidFill>
                  <a:srgbClr val="888888"/>
                </a:solidFill>
                <a:latin typeface="Calibri"/>
                <a:ea typeface="Calibri"/>
                <a:cs typeface="Calibri"/>
                <a:sym typeface="Calibri"/>
              </a:defRPr>
            </a:lvl3pPr>
            <a:lvl4pPr indent="0" lvl="3" marL="0" marR="0" rtl="0" algn="r">
              <a:spcBef>
                <a:spcPts val="0"/>
              </a:spcBef>
              <a:buNone/>
              <a:defRPr b="0" i="0" sz="992" u="none" cap="none" strike="noStrike">
                <a:solidFill>
                  <a:srgbClr val="888888"/>
                </a:solidFill>
                <a:latin typeface="Calibri"/>
                <a:ea typeface="Calibri"/>
                <a:cs typeface="Calibri"/>
                <a:sym typeface="Calibri"/>
              </a:defRPr>
            </a:lvl4pPr>
            <a:lvl5pPr indent="0" lvl="4" marL="0" marR="0" rtl="0" algn="r">
              <a:spcBef>
                <a:spcPts val="0"/>
              </a:spcBef>
              <a:buNone/>
              <a:defRPr b="0" i="0" sz="992" u="none" cap="none" strike="noStrike">
                <a:solidFill>
                  <a:srgbClr val="888888"/>
                </a:solidFill>
                <a:latin typeface="Calibri"/>
                <a:ea typeface="Calibri"/>
                <a:cs typeface="Calibri"/>
                <a:sym typeface="Calibri"/>
              </a:defRPr>
            </a:lvl5pPr>
            <a:lvl6pPr indent="0" lvl="5" marL="0" marR="0" rtl="0" algn="r">
              <a:spcBef>
                <a:spcPts val="0"/>
              </a:spcBef>
              <a:buNone/>
              <a:defRPr b="0" i="0" sz="992" u="none" cap="none" strike="noStrike">
                <a:solidFill>
                  <a:srgbClr val="888888"/>
                </a:solidFill>
                <a:latin typeface="Calibri"/>
                <a:ea typeface="Calibri"/>
                <a:cs typeface="Calibri"/>
                <a:sym typeface="Calibri"/>
              </a:defRPr>
            </a:lvl6pPr>
            <a:lvl7pPr indent="0" lvl="6" marL="0" marR="0" rtl="0" algn="r">
              <a:spcBef>
                <a:spcPts val="0"/>
              </a:spcBef>
              <a:buNone/>
              <a:defRPr b="0" i="0" sz="992" u="none" cap="none" strike="noStrike">
                <a:solidFill>
                  <a:srgbClr val="888888"/>
                </a:solidFill>
                <a:latin typeface="Calibri"/>
                <a:ea typeface="Calibri"/>
                <a:cs typeface="Calibri"/>
                <a:sym typeface="Calibri"/>
              </a:defRPr>
            </a:lvl7pPr>
            <a:lvl8pPr indent="0" lvl="7" marL="0" marR="0" rtl="0" algn="r">
              <a:spcBef>
                <a:spcPts val="0"/>
              </a:spcBef>
              <a:buNone/>
              <a:defRPr b="0" i="0" sz="992" u="none" cap="none" strike="noStrike">
                <a:solidFill>
                  <a:srgbClr val="888888"/>
                </a:solidFill>
                <a:latin typeface="Calibri"/>
                <a:ea typeface="Calibri"/>
                <a:cs typeface="Calibri"/>
                <a:sym typeface="Calibri"/>
              </a:defRPr>
            </a:lvl8pPr>
            <a:lvl9pPr indent="0" lvl="8" marL="0" marR="0" rtl="0" algn="r">
              <a:spcBef>
                <a:spcPts val="0"/>
              </a:spcBef>
              <a:buNone/>
              <a:defRPr b="0" i="0" sz="992"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1"/>
          <p:cNvSpPr txBox="1"/>
          <p:nvPr/>
        </p:nvSpPr>
        <p:spPr>
          <a:xfrm>
            <a:off x="537773" y="1733403"/>
            <a:ext cx="6436200" cy="338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pt-BR" sz="1600" u="none" cap="none" strike="noStrike">
                <a:solidFill>
                  <a:schemeClr val="dk1"/>
                </a:solidFill>
                <a:latin typeface="Times New Roman"/>
                <a:ea typeface="Times New Roman"/>
                <a:cs typeface="Times New Roman"/>
                <a:sym typeface="Times New Roman"/>
              </a:rPr>
              <a:t>TÍTULO DO TRABALHO</a:t>
            </a:r>
            <a:endParaRPr b="1" i="0" sz="1600" u="none" cap="none" strike="noStrike">
              <a:solidFill>
                <a:schemeClr val="dk1"/>
              </a:solidFill>
              <a:latin typeface="Times New Roman"/>
              <a:ea typeface="Times New Roman"/>
              <a:cs typeface="Times New Roman"/>
              <a:sym typeface="Times New Roman"/>
            </a:endParaRPr>
          </a:p>
        </p:txBody>
      </p:sp>
      <p:sp>
        <p:nvSpPr>
          <p:cNvPr id="85" name="Google Shape;85;p1"/>
          <p:cNvSpPr txBox="1"/>
          <p:nvPr/>
        </p:nvSpPr>
        <p:spPr>
          <a:xfrm>
            <a:off x="537773" y="2126136"/>
            <a:ext cx="6436200" cy="9390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pt-BR" sz="1000" u="sng" cap="none" strike="noStrike">
                <a:solidFill>
                  <a:schemeClr val="dk1"/>
                </a:solidFill>
                <a:latin typeface="Times New Roman"/>
                <a:ea typeface="Times New Roman"/>
                <a:cs typeface="Times New Roman"/>
                <a:sym typeface="Times New Roman"/>
              </a:rPr>
              <a:t>Nome do 1º autor</a:t>
            </a:r>
            <a:r>
              <a:rPr b="1" baseline="30000" i="0" lang="pt-BR" sz="1000" u="sng" cap="none" strike="noStrike">
                <a:solidFill>
                  <a:schemeClr val="dk1"/>
                </a:solidFill>
                <a:latin typeface="Times New Roman"/>
                <a:ea typeface="Times New Roman"/>
                <a:cs typeface="Times New Roman"/>
                <a:sym typeface="Times New Roman"/>
              </a:rPr>
              <a:t>1</a:t>
            </a:r>
            <a:r>
              <a:rPr b="1" i="0" lang="pt-BR" sz="1000" u="sng" cap="none" strike="noStrike">
                <a:solidFill>
                  <a:schemeClr val="dk1"/>
                </a:solidFill>
                <a:latin typeface="Times New Roman"/>
                <a:ea typeface="Times New Roman"/>
                <a:cs typeface="Times New Roman"/>
                <a:sym typeface="Times New Roman"/>
              </a:rPr>
              <a:t>, Nome do 2º autor</a:t>
            </a:r>
            <a:r>
              <a:rPr b="1" baseline="30000" i="0" lang="pt-BR" sz="1000" u="sng" cap="none" strike="noStrike">
                <a:solidFill>
                  <a:schemeClr val="dk1"/>
                </a:solidFill>
                <a:latin typeface="Times New Roman"/>
                <a:ea typeface="Times New Roman"/>
                <a:cs typeface="Times New Roman"/>
                <a:sym typeface="Times New Roman"/>
              </a:rPr>
              <a:t>2</a:t>
            </a:r>
            <a:r>
              <a:rPr b="1" i="0" lang="pt-BR" sz="1000" u="sng" cap="none" strike="noStrike">
                <a:solidFill>
                  <a:schemeClr val="dk1"/>
                </a:solidFill>
                <a:latin typeface="Times New Roman"/>
                <a:ea typeface="Times New Roman"/>
                <a:cs typeface="Times New Roman"/>
                <a:sym typeface="Times New Roman"/>
              </a:rPr>
              <a:t>, Nome do 3º autor</a:t>
            </a:r>
            <a:r>
              <a:rPr b="1" baseline="30000" i="0" lang="pt-BR" sz="1000" u="sng" cap="none" strike="noStrike">
                <a:solidFill>
                  <a:schemeClr val="dk1"/>
                </a:solidFill>
                <a:latin typeface="Times New Roman"/>
                <a:ea typeface="Times New Roman"/>
                <a:cs typeface="Times New Roman"/>
                <a:sym typeface="Times New Roman"/>
              </a:rPr>
              <a:t>3</a:t>
            </a:r>
            <a:r>
              <a:rPr b="1" i="0" lang="pt-BR" sz="1000" u="sng" cap="none" strike="noStrike">
                <a:solidFill>
                  <a:schemeClr val="dk1"/>
                </a:solidFill>
                <a:latin typeface="Times New Roman"/>
                <a:ea typeface="Times New Roman"/>
                <a:cs typeface="Times New Roman"/>
                <a:sym typeface="Times New Roman"/>
              </a:rPr>
              <a:t>, Nome do 4º autor</a:t>
            </a:r>
            <a:r>
              <a:rPr b="1" baseline="30000" i="0" lang="pt-BR" sz="1000" u="sng" cap="none" strike="noStrike">
                <a:solidFill>
                  <a:schemeClr val="dk1"/>
                </a:solidFill>
                <a:latin typeface="Times New Roman"/>
                <a:ea typeface="Times New Roman"/>
                <a:cs typeface="Times New Roman"/>
                <a:sym typeface="Times New Roman"/>
              </a:rPr>
              <a:t>4</a:t>
            </a:r>
            <a:endParaRPr b="1" sz="1000" u="sng">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b="1" sz="1000" u="sng">
              <a:solidFill>
                <a:schemeClr val="dk1"/>
              </a:solidFill>
              <a:latin typeface="Times New Roman"/>
              <a:ea typeface="Times New Roman"/>
              <a:cs typeface="Times New Roman"/>
              <a:sym typeface="Times New Roman"/>
            </a:endParaRPr>
          </a:p>
          <a:p>
            <a:pPr indent="0" lvl="0" marL="0" marR="0" rtl="0" algn="ctr">
              <a:spcBef>
                <a:spcPts val="600"/>
              </a:spcBef>
              <a:spcAft>
                <a:spcPts val="0"/>
              </a:spcAft>
              <a:buNone/>
            </a:pPr>
            <a:r>
              <a:rPr b="0" baseline="30000" i="0" lang="pt-BR" sz="1000" u="none" cap="none" strike="noStrike">
                <a:solidFill>
                  <a:schemeClr val="dk1"/>
                </a:solidFill>
                <a:latin typeface="Times New Roman"/>
                <a:ea typeface="Times New Roman"/>
                <a:cs typeface="Times New Roman"/>
                <a:sym typeface="Times New Roman"/>
              </a:rPr>
              <a:t>1</a:t>
            </a:r>
            <a:r>
              <a:rPr b="0" i="0" lang="pt-BR" sz="1000" u="none" cap="none" strike="noStrike">
                <a:solidFill>
                  <a:schemeClr val="dk1"/>
                </a:solidFill>
                <a:latin typeface="Times New Roman"/>
                <a:ea typeface="Times New Roman"/>
                <a:cs typeface="Times New Roman"/>
                <a:sym typeface="Times New Roman"/>
              </a:rPr>
              <a:t>Titulação, Instituição, Departamento, Cidade, País; </a:t>
            </a:r>
            <a:r>
              <a:rPr b="0" baseline="30000" i="0" lang="pt-BR" sz="1000" u="none" cap="none" strike="noStrike">
                <a:solidFill>
                  <a:schemeClr val="dk1"/>
                </a:solidFill>
                <a:latin typeface="Times New Roman"/>
                <a:ea typeface="Times New Roman"/>
                <a:cs typeface="Times New Roman"/>
                <a:sym typeface="Times New Roman"/>
              </a:rPr>
              <a:t>2</a:t>
            </a:r>
            <a:r>
              <a:rPr b="0" i="0" lang="pt-BR" sz="1000" u="none" cap="none" strike="noStrike">
                <a:solidFill>
                  <a:schemeClr val="dk1"/>
                </a:solidFill>
                <a:latin typeface="Times New Roman"/>
                <a:ea typeface="Times New Roman"/>
                <a:cs typeface="Times New Roman"/>
                <a:sym typeface="Times New Roman"/>
              </a:rPr>
              <a:t>Titulação, Instituição, Departamento, Cidade, País; </a:t>
            </a:r>
            <a:r>
              <a:rPr b="0" baseline="30000" i="0" lang="pt-BR" sz="1000" u="none" cap="none" strike="noStrike">
                <a:solidFill>
                  <a:schemeClr val="dk1"/>
                </a:solidFill>
                <a:latin typeface="Times New Roman"/>
                <a:ea typeface="Times New Roman"/>
                <a:cs typeface="Times New Roman"/>
                <a:sym typeface="Times New Roman"/>
              </a:rPr>
              <a:t>3</a:t>
            </a:r>
            <a:r>
              <a:rPr b="0" i="0" lang="pt-BR" sz="1000" u="none" cap="none" strike="noStrike">
                <a:solidFill>
                  <a:schemeClr val="dk1"/>
                </a:solidFill>
                <a:latin typeface="Times New Roman"/>
                <a:ea typeface="Times New Roman"/>
                <a:cs typeface="Times New Roman"/>
                <a:sym typeface="Times New Roman"/>
              </a:rPr>
              <a:t>Titulação, Instituição, Departamento, Cidade, País; </a:t>
            </a:r>
            <a:r>
              <a:rPr b="0" baseline="30000" i="0" lang="pt-BR" sz="1000" u="none" cap="none" strike="noStrike">
                <a:solidFill>
                  <a:schemeClr val="dk1"/>
                </a:solidFill>
                <a:latin typeface="Times New Roman"/>
                <a:ea typeface="Times New Roman"/>
                <a:cs typeface="Times New Roman"/>
                <a:sym typeface="Times New Roman"/>
              </a:rPr>
              <a:t>4</a:t>
            </a:r>
            <a:r>
              <a:rPr b="0" i="0" lang="pt-BR" sz="1000" u="none" cap="none" strike="noStrike">
                <a:solidFill>
                  <a:schemeClr val="dk1"/>
                </a:solidFill>
                <a:latin typeface="Times New Roman"/>
                <a:ea typeface="Times New Roman"/>
                <a:cs typeface="Times New Roman"/>
                <a:sym typeface="Times New Roman"/>
              </a:rPr>
              <a:t>Titulação, Instituição, Departamento, Cidade, País; </a:t>
            </a:r>
            <a:r>
              <a:rPr b="0" baseline="30000" i="0" lang="pt-BR" sz="1000" u="none" cap="none" strike="noStrike">
                <a:solidFill>
                  <a:schemeClr val="dk1"/>
                </a:solidFill>
                <a:latin typeface="Times New Roman"/>
                <a:ea typeface="Times New Roman"/>
                <a:cs typeface="Times New Roman"/>
                <a:sym typeface="Times New Roman"/>
              </a:rPr>
              <a:t>5</a:t>
            </a:r>
            <a:r>
              <a:rPr b="0" i="0" lang="pt-BR" sz="1000" u="none" cap="none" strike="noStrike">
                <a:solidFill>
                  <a:schemeClr val="dk1"/>
                </a:solidFill>
                <a:latin typeface="Times New Roman"/>
                <a:ea typeface="Times New Roman"/>
                <a:cs typeface="Times New Roman"/>
                <a:sym typeface="Times New Roman"/>
              </a:rPr>
              <a:t>Titulação, Instituição, Departamento, Cidade, País.</a:t>
            </a:r>
            <a:endParaRPr b="0" i="0" sz="1000" u="none" cap="none" strike="noStrike">
              <a:solidFill>
                <a:schemeClr val="dk1"/>
              </a:solidFill>
              <a:latin typeface="Times New Roman"/>
              <a:ea typeface="Times New Roman"/>
              <a:cs typeface="Times New Roman"/>
              <a:sym typeface="Times New Roman"/>
            </a:endParaRPr>
          </a:p>
        </p:txBody>
      </p:sp>
      <p:sp>
        <p:nvSpPr>
          <p:cNvPr id="86" name="Google Shape;86;p1"/>
          <p:cNvSpPr/>
          <p:nvPr/>
        </p:nvSpPr>
        <p:spPr>
          <a:xfrm>
            <a:off x="537774" y="3187094"/>
            <a:ext cx="3093900" cy="248100"/>
          </a:xfrm>
          <a:prstGeom prst="roundRect">
            <a:avLst>
              <a:gd fmla="val 16667" name="adj"/>
            </a:avLst>
          </a:prstGeom>
          <a:solidFill>
            <a:srgbClr val="0F589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pt-BR" sz="1400" u="none" cap="none" strike="noStrike">
                <a:solidFill>
                  <a:srgbClr val="FFFFFF"/>
                </a:solidFill>
                <a:latin typeface="Times New Roman"/>
                <a:ea typeface="Times New Roman"/>
                <a:cs typeface="Times New Roman"/>
                <a:sym typeface="Times New Roman"/>
              </a:rPr>
              <a:t>INTRODUÇÃO</a:t>
            </a:r>
            <a:endParaRPr/>
          </a:p>
        </p:txBody>
      </p:sp>
      <p:sp>
        <p:nvSpPr>
          <p:cNvPr id="87" name="Google Shape;87;p1"/>
          <p:cNvSpPr txBox="1"/>
          <p:nvPr/>
        </p:nvSpPr>
        <p:spPr>
          <a:xfrm>
            <a:off x="3805063" y="3548194"/>
            <a:ext cx="3281400" cy="44022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pt-BR" sz="1400" u="none" cap="none" strike="noStrike">
                <a:solidFill>
                  <a:schemeClr val="dk1"/>
                </a:solidFill>
                <a:latin typeface="Times New Roman"/>
                <a:ea typeface="Times New Roman"/>
                <a:cs typeface="Times New Roman"/>
                <a:sym typeface="Times New Roman"/>
              </a:rPr>
              <a:t>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a:t>
            </a:r>
            <a:endParaRPr/>
          </a:p>
        </p:txBody>
      </p:sp>
      <p:sp>
        <p:nvSpPr>
          <p:cNvPr id="88" name="Google Shape;88;p1"/>
          <p:cNvSpPr/>
          <p:nvPr/>
        </p:nvSpPr>
        <p:spPr>
          <a:xfrm>
            <a:off x="3888270" y="3187094"/>
            <a:ext cx="3093900" cy="248100"/>
          </a:xfrm>
          <a:prstGeom prst="roundRect">
            <a:avLst>
              <a:gd fmla="val 16667" name="adj"/>
            </a:avLst>
          </a:prstGeom>
          <a:solidFill>
            <a:srgbClr val="0F589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pt-BR" sz="1400" u="none" cap="none" strike="noStrike">
                <a:solidFill>
                  <a:srgbClr val="FFFFFF"/>
                </a:solidFill>
                <a:latin typeface="Times New Roman"/>
                <a:ea typeface="Times New Roman"/>
                <a:cs typeface="Times New Roman"/>
                <a:sym typeface="Times New Roman"/>
              </a:rPr>
              <a:t>RESULTADOS</a:t>
            </a:r>
            <a:endParaRPr b="1" i="0" sz="1400" u="none" cap="none" strike="noStrike">
              <a:solidFill>
                <a:srgbClr val="FFFFFF"/>
              </a:solidFill>
              <a:latin typeface="Times New Roman"/>
              <a:ea typeface="Times New Roman"/>
              <a:cs typeface="Times New Roman"/>
              <a:sym typeface="Times New Roman"/>
            </a:endParaRPr>
          </a:p>
        </p:txBody>
      </p:sp>
      <p:sp>
        <p:nvSpPr>
          <p:cNvPr id="89" name="Google Shape;89;p1"/>
          <p:cNvSpPr txBox="1"/>
          <p:nvPr/>
        </p:nvSpPr>
        <p:spPr>
          <a:xfrm>
            <a:off x="445213" y="3557182"/>
            <a:ext cx="3279000" cy="22473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pt-BR" sz="1400" u="none" cap="none" strike="noStrike">
                <a:solidFill>
                  <a:schemeClr val="dk1"/>
                </a:solidFill>
                <a:latin typeface="Times New Roman"/>
                <a:ea typeface="Times New Roman"/>
                <a:cs typeface="Times New Roman"/>
                <a:sym typeface="Times New Roman"/>
              </a:rPr>
              <a:t>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a:t>
            </a:r>
            <a:endParaRPr b="0" i="0" sz="1400" u="none" cap="none" strike="noStrike">
              <a:solidFill>
                <a:schemeClr val="dk1"/>
              </a:solidFill>
              <a:latin typeface="Times New Roman"/>
              <a:ea typeface="Times New Roman"/>
              <a:cs typeface="Times New Roman"/>
              <a:sym typeface="Times New Roman"/>
            </a:endParaRPr>
          </a:p>
        </p:txBody>
      </p:sp>
      <p:sp>
        <p:nvSpPr>
          <p:cNvPr id="90" name="Google Shape;90;p1"/>
          <p:cNvSpPr/>
          <p:nvPr/>
        </p:nvSpPr>
        <p:spPr>
          <a:xfrm>
            <a:off x="537824" y="5982100"/>
            <a:ext cx="3093900" cy="248100"/>
          </a:xfrm>
          <a:prstGeom prst="roundRect">
            <a:avLst>
              <a:gd fmla="val 16667" name="adj"/>
            </a:avLst>
          </a:prstGeom>
          <a:solidFill>
            <a:srgbClr val="0F589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pt-BR" sz="1400" u="none" cap="none" strike="noStrike">
                <a:solidFill>
                  <a:srgbClr val="FFFFFF"/>
                </a:solidFill>
                <a:latin typeface="Times New Roman"/>
                <a:ea typeface="Times New Roman"/>
                <a:cs typeface="Times New Roman"/>
                <a:sym typeface="Times New Roman"/>
              </a:rPr>
              <a:t>OBJETIVOS</a:t>
            </a:r>
            <a:endParaRPr b="1" i="0" sz="1400" u="none" cap="none" strike="noStrike">
              <a:solidFill>
                <a:srgbClr val="FFFFFF"/>
              </a:solidFill>
              <a:latin typeface="Times New Roman"/>
              <a:ea typeface="Times New Roman"/>
              <a:cs typeface="Times New Roman"/>
              <a:sym typeface="Times New Roman"/>
            </a:endParaRPr>
          </a:p>
        </p:txBody>
      </p:sp>
      <p:sp>
        <p:nvSpPr>
          <p:cNvPr id="91" name="Google Shape;91;p1"/>
          <p:cNvSpPr txBox="1"/>
          <p:nvPr/>
        </p:nvSpPr>
        <p:spPr>
          <a:xfrm>
            <a:off x="445263" y="6337128"/>
            <a:ext cx="3279000" cy="5232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pt-BR" sz="1400" u="none" cap="none" strike="noStrike">
                <a:solidFill>
                  <a:schemeClr val="dk1"/>
                </a:solidFill>
                <a:latin typeface="Times New Roman"/>
                <a:ea typeface="Times New Roman"/>
                <a:cs typeface="Times New Roman"/>
                <a:sym typeface="Times New Roman"/>
              </a:rPr>
              <a:t>Lorem ipsum Lorem ipsum Lorem ipsum Lorem ipsum Lorem ipsum Lorem ipsum</a:t>
            </a:r>
            <a:endParaRPr b="0" i="0" sz="1400" u="none" cap="none" strike="noStrike">
              <a:solidFill>
                <a:schemeClr val="dk1"/>
              </a:solidFill>
              <a:latin typeface="Times New Roman"/>
              <a:ea typeface="Times New Roman"/>
              <a:cs typeface="Times New Roman"/>
              <a:sym typeface="Times New Roman"/>
            </a:endParaRPr>
          </a:p>
        </p:txBody>
      </p:sp>
      <p:sp>
        <p:nvSpPr>
          <p:cNvPr id="92" name="Google Shape;92;p1"/>
          <p:cNvSpPr/>
          <p:nvPr/>
        </p:nvSpPr>
        <p:spPr>
          <a:xfrm>
            <a:off x="537824" y="7041438"/>
            <a:ext cx="3093900" cy="248100"/>
          </a:xfrm>
          <a:prstGeom prst="roundRect">
            <a:avLst>
              <a:gd fmla="val 16667" name="adj"/>
            </a:avLst>
          </a:prstGeom>
          <a:solidFill>
            <a:srgbClr val="0F589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pt-BR" sz="1400" u="none" cap="none" strike="noStrike">
                <a:solidFill>
                  <a:srgbClr val="FFFFFF"/>
                </a:solidFill>
                <a:latin typeface="Times New Roman"/>
                <a:ea typeface="Times New Roman"/>
                <a:cs typeface="Times New Roman"/>
                <a:sym typeface="Times New Roman"/>
              </a:rPr>
              <a:t>METODOLOGIA</a:t>
            </a:r>
            <a:endParaRPr b="1" i="0" sz="1400" u="none" cap="none" strike="noStrike">
              <a:solidFill>
                <a:srgbClr val="FFFFFF"/>
              </a:solidFill>
              <a:latin typeface="Times New Roman"/>
              <a:ea typeface="Times New Roman"/>
              <a:cs typeface="Times New Roman"/>
              <a:sym typeface="Times New Roman"/>
            </a:endParaRPr>
          </a:p>
        </p:txBody>
      </p:sp>
      <p:sp>
        <p:nvSpPr>
          <p:cNvPr id="93" name="Google Shape;93;p1"/>
          <p:cNvSpPr txBox="1"/>
          <p:nvPr/>
        </p:nvSpPr>
        <p:spPr>
          <a:xfrm>
            <a:off x="445226" y="7289551"/>
            <a:ext cx="3279000" cy="24627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pt-BR" sz="1400" u="none" cap="none" strike="noStrike">
                <a:solidFill>
                  <a:schemeClr val="dk1"/>
                </a:solidFill>
                <a:latin typeface="Times New Roman"/>
                <a:ea typeface="Times New Roman"/>
                <a:cs typeface="Times New Roman"/>
                <a:sym typeface="Times New Roman"/>
              </a:rPr>
              <a:t>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 ipsum Lorem</a:t>
            </a:r>
            <a:endParaRPr b="0" i="0" sz="1400" u="none" cap="none" strike="noStrike">
              <a:solidFill>
                <a:schemeClr val="dk1"/>
              </a:solidFill>
              <a:latin typeface="Times New Roman"/>
              <a:ea typeface="Times New Roman"/>
              <a:cs typeface="Times New Roman"/>
              <a:sym typeface="Times New Roman"/>
            </a:endParaRPr>
          </a:p>
        </p:txBody>
      </p:sp>
      <p:sp>
        <p:nvSpPr>
          <p:cNvPr id="94" name="Google Shape;94;p1"/>
          <p:cNvSpPr/>
          <p:nvPr/>
        </p:nvSpPr>
        <p:spPr>
          <a:xfrm>
            <a:off x="3898774" y="8148055"/>
            <a:ext cx="3093999" cy="248247"/>
          </a:xfrm>
          <a:prstGeom prst="roundRect">
            <a:avLst>
              <a:gd fmla="val 16667" name="adj"/>
            </a:avLst>
          </a:prstGeom>
          <a:solidFill>
            <a:srgbClr val="0F589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pt-BR" sz="1400" u="none" cap="none" strike="noStrike">
                <a:solidFill>
                  <a:srgbClr val="FFFFFF"/>
                </a:solidFill>
                <a:latin typeface="Times New Roman"/>
                <a:ea typeface="Times New Roman"/>
                <a:cs typeface="Times New Roman"/>
                <a:sym typeface="Times New Roman"/>
              </a:rPr>
              <a:t>CONCLUSÃO</a:t>
            </a:r>
            <a:endParaRPr b="1" i="0" sz="1400" u="none" cap="none" strike="noStrike">
              <a:solidFill>
                <a:srgbClr val="FFFFFF"/>
              </a:solidFill>
              <a:latin typeface="Times New Roman"/>
              <a:ea typeface="Times New Roman"/>
              <a:cs typeface="Times New Roman"/>
              <a:sym typeface="Times New Roman"/>
            </a:endParaRPr>
          </a:p>
        </p:txBody>
      </p:sp>
      <p:sp>
        <p:nvSpPr>
          <p:cNvPr id="95" name="Google Shape;95;p1"/>
          <p:cNvSpPr txBox="1"/>
          <p:nvPr/>
        </p:nvSpPr>
        <p:spPr>
          <a:xfrm>
            <a:off x="3795713" y="8433443"/>
            <a:ext cx="3279000" cy="13854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pt-BR" sz="1400" u="none" cap="none" strike="noStrike">
                <a:solidFill>
                  <a:schemeClr val="dk1"/>
                </a:solidFill>
                <a:latin typeface="Times New Roman"/>
                <a:ea typeface="Times New Roman"/>
                <a:cs typeface="Times New Roman"/>
                <a:sym typeface="Times New Roman"/>
              </a:rPr>
              <a:t>Lorem ipsum Lorem ipsum Lorem ipsum Lorem ipsum Lorem ipsum Lorem ipsum Lorem ipsum Lorem ipsum Lorem ipsum Lorem ipsum Lorem ipsum Lorem ipsum Lorem ipsum Lorem ipsum Lorem ipsum Lorem ipsum Lorem ipsum</a:t>
            </a:r>
            <a:endParaRPr b="0" i="0" sz="14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2021-10-07T14:38:24Z</dcterms:created>
  <dc:creator>Comunicacao</dc:creator>
</cp:coreProperties>
</file>